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7"/>
  </p:notesMasterIdLst>
  <p:sldIdLst>
    <p:sldId id="256" r:id="rId2"/>
    <p:sldId id="270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88" r:id="rId21"/>
    <p:sldId id="289" r:id="rId22"/>
    <p:sldId id="290" r:id="rId23"/>
    <p:sldId id="291" r:id="rId24"/>
    <p:sldId id="292" r:id="rId25"/>
    <p:sldId id="269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BE8E8E-4738-41E8-9693-54B0F021A33E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8F7396-FA51-4DF8-B466-D0D281B37DD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76CD5-E23F-4ECD-B0FB-E6EE9DE17B2E}" type="datetime1">
              <a:rPr lang="en-US" smtClean="0"/>
              <a:pPr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Pushpa Biradar - Doshadi Vijnaneeya Adhyaya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292CE-B7FA-4B2E-BFF6-409529C48358}" type="datetime1">
              <a:rPr lang="en-US" smtClean="0"/>
              <a:pPr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Pushpa Biradar - Doshadi Vijnaneeya Adhyaya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2562C-137E-4870-AB42-7E3609581A13}" type="datetime1">
              <a:rPr lang="en-US" smtClean="0"/>
              <a:pPr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Pushpa Biradar - Doshadi Vijnaneeya Adhyaya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A9ADA-5681-41A9-AAB8-3D71AA55EA4C}" type="datetime1">
              <a:rPr lang="en-US" smtClean="0"/>
              <a:pPr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Pushpa Biradar - Doshadi Vijnaneeya Adhyaya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FC60E-CC28-4580-8376-AD646A3BBD72}" type="datetime1">
              <a:rPr lang="en-US" smtClean="0"/>
              <a:pPr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Pushpa Biradar - Doshadi Vijnaneeya Adhyaya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CF697-8903-4311-88CC-9640C6AE89EC}" type="datetime1">
              <a:rPr lang="en-US" smtClean="0"/>
              <a:pPr/>
              <a:t>5/5/2020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Pushpa Biradar - Doshadi Vijnaneeya Adhyaya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66C3E-DD41-470B-BD67-7021A1EFAF73}" type="datetime1">
              <a:rPr lang="en-US" smtClean="0"/>
              <a:pPr/>
              <a:t>5/5/2020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Pushpa Biradar - Doshadi Vijnaneeya Adhyaya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A18D2-619F-4C77-814D-CCAA0E8D867C}" type="datetime1">
              <a:rPr lang="en-US" smtClean="0"/>
              <a:pPr/>
              <a:t>5/5/2020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Pushpa Biradar - Doshadi Vijnaneeya Adhyaya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90EE8-E773-41F9-B6CA-99BAF7947317}" type="datetime1">
              <a:rPr lang="en-US" smtClean="0"/>
              <a:pPr/>
              <a:t>5/5/2020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Pushpa Biradar - Doshadi Vijnaneeya Adhyaya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4CB70-532A-47A9-AEBF-C53E156737BA}" type="datetime1">
              <a:rPr lang="en-US" smtClean="0"/>
              <a:pPr/>
              <a:t>5/5/2020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Pushpa Biradar - Doshadi Vijnaneeya Adhyaya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1145E-AB4B-40FE-A056-8AFEBD384E35}" type="datetime1">
              <a:rPr lang="en-US" smtClean="0"/>
              <a:pPr/>
              <a:t>5/5/2020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Pushpa Biradar - Doshadi Vijnaneeya Adhyaya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74520B-2F85-4001-88CE-AD40D7E04D57}" type="datetime1">
              <a:rPr lang="en-US" smtClean="0"/>
              <a:pPr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Dr. Pushpa Biradar - Doshadi Vijnaneeya Adhyaya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381000"/>
            <a:ext cx="8534400" cy="2895600"/>
          </a:xfrm>
        </p:spPr>
        <p:txBody>
          <a:bodyPr>
            <a:norm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Astanga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Hridaya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Sutrasthana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11</a:t>
            </a:r>
            <a:r>
              <a:rPr lang="en-US" b="1" baseline="30000" dirty="0" smtClean="0">
                <a:solidFill>
                  <a:srgbClr val="FF0000"/>
                </a:solidFill>
              </a:rPr>
              <a:t>th  </a:t>
            </a:r>
            <a:r>
              <a:rPr lang="en-US" b="1" dirty="0" smtClean="0">
                <a:solidFill>
                  <a:srgbClr val="FF0000"/>
                </a:solidFill>
              </a:rPr>
              <a:t> Chapter 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Doshadi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Vijnaneeya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Adhyaya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3962400"/>
            <a:ext cx="8610600" cy="2514600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By,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Dr. </a:t>
            </a:r>
            <a:r>
              <a:rPr lang="en-US" b="1" dirty="0" err="1" smtClean="0">
                <a:solidFill>
                  <a:srgbClr val="0070C0"/>
                </a:solidFill>
              </a:rPr>
              <a:t>Pushpa</a:t>
            </a:r>
            <a:r>
              <a:rPr lang="en-US" b="1" dirty="0" smtClean="0">
                <a:solidFill>
                  <a:srgbClr val="0070C0"/>
                </a:solidFill>
              </a:rPr>
              <a:t> A. </a:t>
            </a:r>
            <a:r>
              <a:rPr lang="en-US" b="1" dirty="0" err="1" smtClean="0">
                <a:solidFill>
                  <a:srgbClr val="0070C0"/>
                </a:solidFill>
              </a:rPr>
              <a:t>Biradar</a:t>
            </a:r>
            <a:endParaRPr lang="en-US" b="1" dirty="0" smtClean="0">
              <a:solidFill>
                <a:srgbClr val="0070C0"/>
              </a:solidFill>
            </a:endParaRPr>
          </a:p>
          <a:p>
            <a:r>
              <a:rPr lang="en-US" b="1" dirty="0" smtClean="0">
                <a:solidFill>
                  <a:srgbClr val="0070C0"/>
                </a:solidFill>
              </a:rPr>
              <a:t>Assistant Professor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Department of </a:t>
            </a:r>
            <a:r>
              <a:rPr lang="en-US" b="1" dirty="0" err="1" smtClean="0">
                <a:solidFill>
                  <a:srgbClr val="0070C0"/>
                </a:solidFill>
              </a:rPr>
              <a:t>Samhita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Siddhanta</a:t>
            </a:r>
            <a:endParaRPr lang="en-US" b="1" dirty="0" smtClean="0">
              <a:solidFill>
                <a:srgbClr val="0070C0"/>
              </a:solidFill>
            </a:endParaRPr>
          </a:p>
          <a:p>
            <a:r>
              <a:rPr lang="en-US" b="1" dirty="0" smtClean="0">
                <a:solidFill>
                  <a:srgbClr val="0070C0"/>
                </a:solidFill>
              </a:rPr>
              <a:t>RKM </a:t>
            </a:r>
            <a:r>
              <a:rPr lang="en-US" b="1" dirty="0" err="1" smtClean="0">
                <a:solidFill>
                  <a:srgbClr val="0070C0"/>
                </a:solidFill>
              </a:rPr>
              <a:t>Ayurvedic</a:t>
            </a:r>
            <a:r>
              <a:rPr lang="en-US" b="1" dirty="0" smtClean="0">
                <a:solidFill>
                  <a:srgbClr val="0070C0"/>
                </a:solidFill>
              </a:rPr>
              <a:t> Medical College</a:t>
            </a:r>
          </a:p>
          <a:p>
            <a:r>
              <a:rPr lang="en-US" b="1" dirty="0" err="1" smtClean="0">
                <a:solidFill>
                  <a:srgbClr val="0070C0"/>
                </a:solidFill>
              </a:rPr>
              <a:t>Vijayapur</a:t>
            </a:r>
            <a:r>
              <a:rPr lang="en-US" b="1" dirty="0" smtClean="0">
                <a:solidFill>
                  <a:srgbClr val="0070C0"/>
                </a:solidFill>
              </a:rPr>
              <a:t> - 586101</a:t>
            </a:r>
            <a:endParaRPr lang="en-US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17580-8075-47CB-89C8-D8E59B4D3516}" type="datetime1">
              <a:rPr lang="en-US" smtClean="0"/>
              <a:pPr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Pushpa Biradar - Doshadi Vijnaneeya Adhyaya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9218" name="Picture 2" descr="C:\Users\DELL\Desktop\Pushpa\Doshadi Vijnaneeya Adhyaya\15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76200"/>
            <a:ext cx="8839200" cy="6238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70759-1E13-46E8-AE68-95BAF1F5CFAE}" type="datetime1">
              <a:rPr lang="en-US" smtClean="0"/>
              <a:pPr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Pushpa Biradar - Doshadi Vijnaneeya Adhyaya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10242" name="Picture 2" descr="C:\Users\DELL\Desktop\Pushpa\Doshadi Vijnaneeya Adhyaya\151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04800"/>
            <a:ext cx="8610600" cy="594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AC05B-2350-42A6-9DAA-509D16F4A480}" type="datetime1">
              <a:rPr lang="en-US" smtClean="0"/>
              <a:pPr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Pushpa Biradar - Doshadi Vijnaneeya Adhyaya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11266" name="Picture 2" descr="C:\Users\DELL\Desktop\Pushpa\Doshadi Vijnaneeya Adhyaya\15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"/>
            <a:ext cx="8686800" cy="617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8F5E7-51F0-4CD1-A642-FFF540301DE2}" type="datetime1">
              <a:rPr lang="en-US" smtClean="0"/>
              <a:pPr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Pushpa Biradar - Doshadi Vijnaneeya Adhyaya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12290" name="Picture 2" descr="C:\Users\DELL\Desktop\Pushpa\Doshadi Vijnaneeya Adhyaya\152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95263"/>
            <a:ext cx="8686800" cy="62055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377-4C83-4089-BED8-41090B85E61D}" type="datetime1">
              <a:rPr lang="en-US" smtClean="0"/>
              <a:pPr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Pushpa Biradar - Doshadi Vijnaneeya Adhyaya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13314" name="Picture 2" descr="C:\Users\DELL\Desktop\Pushpa\Doshadi Vijnaneeya Adhyaya\1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"/>
            <a:ext cx="86868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9ED64-CAF6-425E-BE73-12FC45D009CD}" type="datetime1">
              <a:rPr lang="en-US" smtClean="0"/>
              <a:pPr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Pushpa Biradar - Doshadi Vijnaneeya Adhyaya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14338" name="Picture 2" descr="C:\Users\DELL\Desktop\Pushpa\Doshadi Vijnaneeya Adhyaya\153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19062"/>
            <a:ext cx="8610600" cy="62055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EB391-C86A-4735-AA04-AAA04E87CBC8}" type="datetime1">
              <a:rPr lang="en-US" smtClean="0"/>
              <a:pPr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Pushpa Biradar - Doshadi Vijnaneeya Adhyaya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15362" name="Picture 2" descr="C:\Users\DELL\Desktop\Pushpa\Doshadi Vijnaneeya Adhyaya\1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86868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68BC2-C285-42E9-9EA4-41398482E619}" type="datetime1">
              <a:rPr lang="en-US" smtClean="0"/>
              <a:pPr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Pushpa Biradar - Doshadi Vijnaneeya Adhyaya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16386" name="Picture 2" descr="C:\Users\DELL\Desktop\Pushpa\Doshadi Vijnaneeya Adhyaya\154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04789"/>
            <a:ext cx="8763000" cy="59674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DF93A-3A10-4B07-87B4-17625374A841}" type="datetime1">
              <a:rPr lang="en-US" smtClean="0"/>
              <a:pPr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Pushpa Biradar - Doshadi Vijnaneeya Adhyaya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17410" name="Picture 2" descr="C:\Users\DELL\Desktop\Pushpa\Doshadi Vijnaneeya Adhyaya\1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28600"/>
            <a:ext cx="8763000" cy="601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95CE8-216E-415F-8077-16F4825A98BE}" type="datetime1">
              <a:rPr lang="en-US" smtClean="0"/>
              <a:pPr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Pushpa Biradar - Doshadi Vijnaneeya Adhyaya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18434" name="Picture 2" descr="C:\Users\DELL\Desktop\Pushpa\Doshadi Vijnaneeya Adhyaya\155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52400"/>
            <a:ext cx="8534400" cy="601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98C3F-B43D-410D-9FD2-8CA249941D08}" type="datetime1">
              <a:rPr lang="en-US" smtClean="0"/>
              <a:pPr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Pushpa Biradar - Doshadi Vijnaneeya Adhyaya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1026" name="Picture 2" descr="C:\Users\DELL\Desktop\Pushpa\Doshadi Vijnaneeya Adhyaya\1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114300"/>
            <a:ext cx="8686800" cy="6210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F2734-BA45-41B3-B65B-F2DEF3859768}" type="datetime1">
              <a:rPr lang="en-US" smtClean="0"/>
              <a:pPr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Pushpa Biradar - Doshadi Vijnaneeya Adhyaya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19458" name="Picture 2" descr="C:\Users\DELL\Desktop\Pushpa\Doshadi Vijnaneeya Adhyaya\1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90500"/>
            <a:ext cx="8763000" cy="6210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080BB-6EB8-4270-A17C-5CD2A5078E57}" type="datetime1">
              <a:rPr lang="en-US" smtClean="0"/>
              <a:pPr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Pushpa Biradar - Doshadi Vijnaneeya Adhyaya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20482" name="Picture 2" descr="C:\Users\DELL\Desktop\Pushpa\Doshadi Vijnaneeya Adhyaya\156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8610600" cy="594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B295E-CBB0-42E3-A984-BD13936F6D4B}" type="datetime1">
              <a:rPr lang="en-US" smtClean="0"/>
              <a:pPr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Pushpa Biradar - Doshadi Vijnaneeya Adhyaya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21506" name="Picture 2" descr="C:\Users\DELL\Desktop\Pushpa\Doshadi Vijnaneeya Adhyaya\15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04788"/>
            <a:ext cx="8763000" cy="61198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4107A-4E17-495C-9386-2A7FF30FE3E2}" type="datetime1">
              <a:rPr lang="en-US" smtClean="0"/>
              <a:pPr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Pushpa Biradar - Doshadi Vijnaneeya Adhyaya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22530" name="Picture 2" descr="C:\Users\DELL\Desktop\Pushpa\Doshadi Vijnaneeya Adhyaya\157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0"/>
            <a:ext cx="8610600" cy="601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28F9A-7891-4FAB-96C6-25BE54B5F9AE}" type="datetime1">
              <a:rPr lang="en-US" smtClean="0"/>
              <a:pPr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Pushpa Biradar - Doshadi Vijnaneeya Adhyaya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23554" name="Picture 2" descr="C:\Users\DELL\Desktop\Pushpa\Doshadi Vijnaneeya Adhyaya\15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304800"/>
            <a:ext cx="8439150" cy="594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6670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Thank You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8FEDC-E6F1-416A-AF99-778EFDC20923}" type="datetime1">
              <a:rPr lang="en-US" smtClean="0"/>
              <a:pPr/>
              <a:t>5/5/2020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Pushpa Biradar - Doshadi Vijnaneeya Adhyaya</a:t>
            </a:r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AB8EB-7EE9-47F3-86ED-46BB400ADAFA}" type="datetime1">
              <a:rPr lang="en-US" smtClean="0"/>
              <a:pPr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Pushpa Biradar - Doshadi Vijnaneeya Adhyaya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2050" name="Picture 2" descr="C:\Users\DELL\Desktop\Pushpa\Doshadi Vijnaneeya Adhyaya\147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28600"/>
            <a:ext cx="8763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DC694-7D5E-4871-B0C5-CBA7FBAA5A2F}" type="datetime1">
              <a:rPr lang="en-US" smtClean="0"/>
              <a:pPr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Dr. </a:t>
            </a:r>
            <a:r>
              <a:rPr lang="en-US" dirty="0" err="1" smtClean="0"/>
              <a:t>Pushpa</a:t>
            </a:r>
            <a:r>
              <a:rPr lang="en-US" dirty="0" smtClean="0"/>
              <a:t> </a:t>
            </a:r>
            <a:r>
              <a:rPr lang="en-US" dirty="0" err="1" smtClean="0"/>
              <a:t>Biradar</a:t>
            </a:r>
            <a:r>
              <a:rPr lang="en-US" dirty="0" smtClean="0"/>
              <a:t> - </a:t>
            </a:r>
            <a:r>
              <a:rPr lang="en-US" dirty="0" err="1" smtClean="0"/>
              <a:t>Doshadi</a:t>
            </a:r>
            <a:r>
              <a:rPr lang="en-US" dirty="0" smtClean="0"/>
              <a:t> </a:t>
            </a:r>
            <a:r>
              <a:rPr lang="en-US" dirty="0" err="1" smtClean="0"/>
              <a:t>Vijnaneeya</a:t>
            </a:r>
            <a:r>
              <a:rPr lang="en-US" dirty="0" smtClean="0"/>
              <a:t> </a:t>
            </a:r>
            <a:r>
              <a:rPr lang="en-US" dirty="0" err="1" smtClean="0"/>
              <a:t>Adhyaya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3074" name="Picture 2" descr="C:\Users\DELL\Desktop\Pushpa\Doshadi Vijnaneeya Adhyaya\1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6334" y="228600"/>
            <a:ext cx="8709066" cy="617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46C5D-CF27-40ED-BF02-542F8AE7BE60}" type="datetime1">
              <a:rPr lang="en-US" smtClean="0"/>
              <a:pPr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Pushpa Biradar - Doshadi Vijnaneeya Adhyaya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4098" name="Picture 2" descr="C:\Users\DELL\Desktop\Pushpa\Doshadi Vijnaneeya Adhyaya\148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" y="304800"/>
            <a:ext cx="8724900" cy="5867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20D5D-6F81-4678-8875-81F8216CB174}" type="datetime1">
              <a:rPr lang="en-US" smtClean="0"/>
              <a:pPr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Pushpa Biradar - Doshadi Vijnaneeya Adhyaya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122" name="Picture 2" descr="C:\Users\DELL\Desktop\Pushpa\Doshadi Vijnaneeya Adhyaya\1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50" y="152400"/>
            <a:ext cx="8820150" cy="617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F20D2-1361-4CEF-9435-879A4569610F}" type="datetime1">
              <a:rPr lang="en-US" smtClean="0"/>
              <a:pPr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Pushpa Biradar - Doshadi Vijnaneeya Adhyaya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6146" name="Picture 2" descr="C:\Users\DELL\Desktop\Pushpa\Doshadi Vijnaneeya Adhyaya\149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76200"/>
            <a:ext cx="8686800" cy="62769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4DAF6-52B1-4AFE-999F-84756A8B554A}" type="datetime1">
              <a:rPr lang="en-US" smtClean="0"/>
              <a:pPr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Pushpa Biradar - Doshadi Vijnaneeya Adhyaya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7170" name="Picture 2" descr="C:\Users\DELL\Desktop\Pushpa\Doshadi Vijnaneeya Adhyaya\1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76225"/>
            <a:ext cx="8839200" cy="6048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8648E-F187-449C-9909-3668C075BF2C}" type="datetime1">
              <a:rPr lang="en-US" smtClean="0"/>
              <a:pPr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Pushpa Biradar - Doshadi Vijnaneeya Adhyaya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8194" name="Picture 2" descr="C:\Users\DELL\Desktop\Pushpa\Doshadi Vijnaneeya Adhyaya\150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228600"/>
            <a:ext cx="8610600" cy="601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266</Words>
  <Application>Microsoft Office PowerPoint</Application>
  <PresentationFormat>On-screen Show (4:3)</PresentationFormat>
  <Paragraphs>80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Astanga Hridaya Sutrasthana  11th   Chapter   Doshadi Vijnaneeya Adhyaya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Thank You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Astanga Hridaya Sutrasthana  6th Chapter   Annaswaroopa Vijnaneeya Adhyaya – Part I  </dc:title>
  <dc:creator>DELL</dc:creator>
  <cp:lastModifiedBy>DELL</cp:lastModifiedBy>
  <cp:revision>121</cp:revision>
  <dcterms:created xsi:type="dcterms:W3CDTF">2006-08-16T00:00:00Z</dcterms:created>
  <dcterms:modified xsi:type="dcterms:W3CDTF">2020-05-05T09:23:51Z</dcterms:modified>
</cp:coreProperties>
</file>