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8E8E-4738-41E8-9693-54B0F021A33E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7396-FA51-4DF8-B466-D0D281B3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1427-934B-47B5-9B91-AC122D91D4D1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36C0-2A93-4978-9B7D-03D06FA99F7C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9C9-F39E-46B2-A0EF-BFB6BB0B91D3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CBF-3435-4BC7-AA2B-93B94D954841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733-FE1E-44E8-B979-51B2D4E0AD5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FC1E-C2ED-4AA3-A84B-CCCE12BB8B21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D353-3E61-4971-AE25-24BE36E9080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11C-C203-475F-98BB-86BA62C2D912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DC3D-84D2-4B71-A883-F2C458518D23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96D5-D43C-4DC3-B226-38998524C6C2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99653-1E1E-4933-9339-A3A66E0F045A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2895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Astanga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Hridaya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Sutrasthana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en-US" b="1" baseline="30000" dirty="0" smtClean="0">
                <a:solidFill>
                  <a:srgbClr val="FF0000"/>
                </a:solidFill>
              </a:rPr>
              <a:t>th  </a:t>
            </a:r>
            <a:r>
              <a:rPr lang="en-US" b="1" dirty="0" smtClean="0">
                <a:solidFill>
                  <a:srgbClr val="FF0000"/>
                </a:solidFill>
              </a:rPr>
              <a:t> Chapter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Doshabhediya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Vijnaneeya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Adhyaya</a:t>
            </a:r>
            <a:r>
              <a:rPr lang="en-US" b="1" dirty="0" smtClean="0">
                <a:solidFill>
                  <a:srgbClr val="FF0000"/>
                </a:solidFill>
              </a:rPr>
              <a:t> – Part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By,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Pushpa</a:t>
            </a:r>
            <a:r>
              <a:rPr lang="en-US" b="1" dirty="0" smtClean="0">
                <a:solidFill>
                  <a:srgbClr val="0070C0"/>
                </a:solidFill>
              </a:rPr>
              <a:t> A. </a:t>
            </a:r>
            <a:r>
              <a:rPr lang="en-US" b="1" dirty="0" err="1" smtClean="0">
                <a:solidFill>
                  <a:srgbClr val="0070C0"/>
                </a:solidFill>
              </a:rPr>
              <a:t>Biradar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</a:t>
            </a:r>
            <a:r>
              <a:rPr lang="en-US" b="1" dirty="0" err="1" smtClean="0">
                <a:solidFill>
                  <a:srgbClr val="0070C0"/>
                </a:solidFill>
              </a:rPr>
              <a:t>Samhita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Siddhanta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RKM </a:t>
            </a:r>
            <a:r>
              <a:rPr lang="en-US" b="1" dirty="0" err="1" smtClean="0">
                <a:solidFill>
                  <a:srgbClr val="0070C0"/>
                </a:solidFill>
              </a:rPr>
              <a:t>Ayurvedic</a:t>
            </a:r>
            <a:r>
              <a:rPr lang="en-US" b="1" dirty="0" smtClean="0">
                <a:solidFill>
                  <a:srgbClr val="0070C0"/>
                </a:solidFill>
              </a:rPr>
              <a:t> Medical College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Vijayapur</a:t>
            </a:r>
            <a:r>
              <a:rPr lang="en-US" b="1" dirty="0" smtClean="0">
                <a:solidFill>
                  <a:srgbClr val="0070C0"/>
                </a:solidFill>
              </a:rPr>
              <a:t> - 586101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 descr="C:\Users\DELL\Desktop\Pushpa\12th Chapter\New folder\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 descr="C:\Users\DELL\Desktop\Pushpa\12th Chapter\New folder\17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 descr="C:\Users\DELL\Desktop\Pushpa\12th Chapter\New folder\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15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 descr="C:\Users\DELL\Desktop\Pushpa\12th Chapter\New folder\17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 descr="C:\Users\DELL\Desktop\Pushpa\12th Chapter\New folder\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 descr="C:\Users\DELL\Desktop\Pushpa\12th Chapter\New folder\17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 descr="C:\Users\DELL\Desktop\Pushpa\12th Chapter\New folder\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 descr="C:\Users\DELL\Desktop\Pushpa\12th Chapter\New folder\17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" y="228600"/>
            <a:ext cx="8520113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410" name="Picture 2" descr="C:\Users\DELL\Desktop\Pushpa\12th Chapter\New folder\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" y="228600"/>
            <a:ext cx="8501063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434" name="Picture 2" descr="C:\Users\DELL\Desktop\Pushpa\12th Chapter\New folder\17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DELL\Desktop\Pushpa\12th Chapter\New folder\168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0089"/>
            <a:ext cx="8305800" cy="5828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F3D-46C6-4D2B-864B-89C585ADA1B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DELL\Desktop\Pushpa\12th Chapter\New folder\16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DELL\Desktop\Pushpa\12th Chapter\New folder\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DELL\Desktop\Pushpa\12th Chapter\New folder\16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76758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C:\Users\DELL\Desktop\Pushpa\12th Chapter\New folder\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C:\Users\DELL\Desktop\Pushpa\12th Chapter\New folder\17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5779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Users\DELL\Desktop\Pushpa\12th Chapter\New folder\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1463"/>
            <a:ext cx="8534400" cy="590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C:\Users\DELL\Desktop\Pushpa\12th Chapter\New folder\17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216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Astanga Hridaya Sutrasthana  12th   Chapter   Doshabhediya Vijnaneeya Adhyaya – Part 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Astanga Hridaya Sutrasthana  6th Chapter   Annaswaroopa Vijnaneeya Adhyaya – Part I  </dc:title>
  <dc:creator>DELL</dc:creator>
  <cp:lastModifiedBy>DELL</cp:lastModifiedBy>
  <cp:revision>133</cp:revision>
  <dcterms:created xsi:type="dcterms:W3CDTF">2006-08-16T00:00:00Z</dcterms:created>
  <dcterms:modified xsi:type="dcterms:W3CDTF">2020-05-24T14:30:23Z</dcterms:modified>
</cp:coreProperties>
</file>