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E8E8E-4738-41E8-9693-54B0F021A33E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F7396-FA51-4DF8-B466-D0D281B37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1427-934B-47B5-9B91-AC122D91D4D1}" type="datetime1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36C0-2A93-4978-9B7D-03D06FA99F7C}" type="datetime1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B9C9-F39E-46B2-A0EF-BFB6BB0B91D3}" type="datetime1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8E39-C0FB-4102-83E8-C7BBFC4FF26B}" type="datetime1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FCBF-3435-4BC7-AA2B-93B94D954841}" type="datetime1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7C733-FE1E-44E8-B979-51B2D4E0AD5B}" type="datetime1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FC1E-C2ED-4AA3-A84B-CCCE12BB8B21}" type="datetime1">
              <a:rPr lang="en-US" smtClean="0"/>
              <a:t>5/23/2020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D353-3E61-4971-AE25-24BE36E9080B}" type="datetime1">
              <a:rPr lang="en-US" smtClean="0"/>
              <a:t>5/23/2020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A11C-C203-475F-98BB-86BA62C2D912}" type="datetime1">
              <a:rPr lang="en-US" smtClean="0"/>
              <a:t>5/23/2020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DC3D-84D2-4B71-A883-F2C458518D23}" type="datetime1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96D5-D43C-4DC3-B226-38998524C6C2}" type="datetime1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99653-1E1E-4933-9339-A3A66E0F045A}" type="datetime1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534400" cy="28956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Astanga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Hridaya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Sutrasthana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12</a:t>
            </a:r>
            <a:r>
              <a:rPr lang="en-US" b="1" baseline="30000" dirty="0" smtClean="0">
                <a:solidFill>
                  <a:srgbClr val="FF0000"/>
                </a:solidFill>
              </a:rPr>
              <a:t>th  </a:t>
            </a:r>
            <a:r>
              <a:rPr lang="en-US" b="1" dirty="0" smtClean="0">
                <a:solidFill>
                  <a:srgbClr val="FF0000"/>
                </a:solidFill>
              </a:rPr>
              <a:t> Chapter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Doshabhediya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Vijnaneeya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Adhyaya</a:t>
            </a:r>
            <a:r>
              <a:rPr lang="en-US" b="1" smtClean="0">
                <a:solidFill>
                  <a:srgbClr val="FF0000"/>
                </a:solidFill>
              </a:rPr>
              <a:t> – Part I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962400"/>
            <a:ext cx="8610600" cy="2514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By,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Dr. </a:t>
            </a:r>
            <a:r>
              <a:rPr lang="en-US" b="1" dirty="0" err="1" smtClean="0">
                <a:solidFill>
                  <a:srgbClr val="0070C0"/>
                </a:solidFill>
              </a:rPr>
              <a:t>Pushpa</a:t>
            </a:r>
            <a:r>
              <a:rPr lang="en-US" b="1" dirty="0" smtClean="0">
                <a:solidFill>
                  <a:srgbClr val="0070C0"/>
                </a:solidFill>
              </a:rPr>
              <a:t> A. </a:t>
            </a:r>
            <a:r>
              <a:rPr lang="en-US" b="1" dirty="0" err="1" smtClean="0">
                <a:solidFill>
                  <a:srgbClr val="0070C0"/>
                </a:solidFill>
              </a:rPr>
              <a:t>Biradar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Assistant Professor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Department of </a:t>
            </a:r>
            <a:r>
              <a:rPr lang="en-US" b="1" dirty="0" err="1" smtClean="0">
                <a:solidFill>
                  <a:srgbClr val="0070C0"/>
                </a:solidFill>
              </a:rPr>
              <a:t>Samhita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Siddhanta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RKM </a:t>
            </a:r>
            <a:r>
              <a:rPr lang="en-US" b="1" dirty="0" err="1" smtClean="0">
                <a:solidFill>
                  <a:srgbClr val="0070C0"/>
                </a:solidFill>
              </a:rPr>
              <a:t>Ayurvedic</a:t>
            </a:r>
            <a:r>
              <a:rPr lang="en-US" b="1" dirty="0" smtClean="0">
                <a:solidFill>
                  <a:srgbClr val="0070C0"/>
                </a:solidFill>
              </a:rPr>
              <a:t> Medical College</a:t>
            </a:r>
          </a:p>
          <a:p>
            <a:r>
              <a:rPr lang="en-US" b="1" dirty="0" err="1" smtClean="0">
                <a:solidFill>
                  <a:srgbClr val="0070C0"/>
                </a:solidFill>
              </a:rPr>
              <a:t>Vijayapur</a:t>
            </a:r>
            <a:r>
              <a:rPr lang="en-US" b="1" dirty="0" smtClean="0">
                <a:solidFill>
                  <a:srgbClr val="0070C0"/>
                </a:solidFill>
              </a:rPr>
              <a:t> - 586101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9624-5ADA-44AC-84EF-A3AF50723A04}" type="datetime1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218" name="Picture 2" descr="C:\Users\DELL\Desktop\Pushpa\12th Chapter\New folder\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229600" cy="6124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1053-4F7F-431C-861E-888EBEB12F06}" type="datetime1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42" name="Picture 2" descr="C:\Users\DELL\Desktop\Pushpa\12th Chapter\New folder\163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382000" cy="600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93A8-CF66-4186-A4E3-5567F6C3DDD1}" type="datetime1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1266" name="Picture 2" descr="C:\Users\DELL\Desktop\Pushpa\12th Chapter\New folder\1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ECB-0360-4548-BAF4-230A4BDAA413}" type="datetime1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2290" name="Picture 2" descr="C:\Users\DELL\Desktop\Pushpa\12th Chapter\New folder\164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115300" cy="56130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5989-2001-4150-8E4F-F9EC22B4BAE4}" type="datetime1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3314" name="Picture 2" descr="C:\Users\DELL\Desktop\Pushpa\12th Chapter\New folder\1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516" y="500062"/>
            <a:ext cx="8313084" cy="5595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412C-526B-480C-BF07-9A3A01A1E36B}" type="datetime1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4338" name="Picture 2" descr="C:\Users\DELL\Desktop\Pushpa\12th Chapter\New folder\165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2296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6FF6-3AAA-4F6E-BAA9-72A9B7DC22B9}" type="datetime1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5362" name="Picture 2" descr="C:\Users\DELL\Desktop\Pushpa\12th Chapter\New folder\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12327"/>
            <a:ext cx="8077200" cy="5683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0CD4-15FB-40A0-BFBD-CAED0716CC6F}" type="datetime1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6386" name="Picture 2" descr="C:\Users\DELL\Desktop\Pushpa\12th Chapter\New folder\166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4582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5F35-2407-43CB-A136-0D05DCBF5F5D}" type="datetime1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7410" name="Picture 2" descr="C:\Users\DELL\Desktop\Pushpa\12th Chapter\New folder\1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4582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87A4-3764-43DB-A92D-46FE4B0F6F0D}" type="datetime1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8434" name="Picture 2" descr="C:\Users\DELL\Desktop\Pushpa\12th Chapter\New folder\167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82296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19E69-4EC7-495B-A9D9-02078ED2D911}" type="datetime1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 descr="C:\Users\DELL\Desktop\Pushpa\12th Chapter\New folder\1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5762"/>
            <a:ext cx="8686799" cy="5710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Thank You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C2F3D-46C6-4D2B-864B-89C585ADA1BB}" type="datetime1">
              <a:rPr lang="en-US" smtClean="0"/>
              <a:t>5/23/2020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5BED-4256-4FB2-ABA1-CE62C3CCDCFF}" type="datetime1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 descr="C:\Users\DELL\Desktop\Pushpa\12th Chapter\New folder\159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8673779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8E67-ADF4-4C5C-B2D9-8425B8CF6599}" type="datetime1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 descr="C:\Users\DELL\Desktop\Pushpa\12th Chapter\New folder\1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058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E39B5-56B7-4934-9C84-229384594D89}" type="datetime1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8" name="Picture 2" descr="C:\Users\DELL\Desktop\Pushpa\12th Chapter\New folder\160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42900"/>
            <a:ext cx="8382000" cy="575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72A58-3DAD-4130-A014-AEC6310F38F7}" type="datetime1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122" name="Picture 2" descr="C:\Users\DELL\Desktop\Pushpa\12th Chapter\New folder\1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1"/>
            <a:ext cx="81534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0DEB-0FA4-44F2-BE0E-12863F9B1CC2}" type="datetime1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146" name="Picture 2" descr="C:\Users\DELL\Desktop\Pushpa\12th Chapter\New folder\16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382000" cy="5829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E586-374C-44A2-9181-0C87D06838FF}" type="datetime1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170" name="Picture 2" descr="C:\Users\DELL\Desktop\Pushpa\12th Chapter\New folder\1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1000"/>
            <a:ext cx="8763000" cy="560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7088-1651-4C9A-BE3B-C2FBBCE85E66}" type="datetime1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Doshabhediya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194" name="Picture 2" descr="C:\Users\DELL\Desktop\Pushpa\12th Chapter\New folder\16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3363"/>
            <a:ext cx="8382000" cy="5938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216</Words>
  <Application>Microsoft Office PowerPoint</Application>
  <PresentationFormat>On-screen Show (4:3)</PresentationFormat>
  <Paragraphs>65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Astanga Hridaya Sutrasthana  12th   Chapter   Doshabhediya Vijnaneeya Adhyaya – Part I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Astanga Hridaya Sutrasthana  6th Chapter   Annaswaroopa Vijnaneeya Adhyaya – Part I  </dc:title>
  <dc:creator>DELL</dc:creator>
  <cp:lastModifiedBy>DELL</cp:lastModifiedBy>
  <cp:revision>126</cp:revision>
  <dcterms:created xsi:type="dcterms:W3CDTF">2006-08-16T00:00:00Z</dcterms:created>
  <dcterms:modified xsi:type="dcterms:W3CDTF">2020-05-23T06:35:47Z</dcterms:modified>
</cp:coreProperties>
</file>