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4" r:id="rId3"/>
    <p:sldId id="269" r:id="rId4"/>
    <p:sldId id="257" r:id="rId5"/>
    <p:sldId id="271" r:id="rId6"/>
    <p:sldId id="258" r:id="rId7"/>
    <p:sldId id="265" r:id="rId8"/>
    <p:sldId id="259" r:id="rId9"/>
    <p:sldId id="260" r:id="rId10"/>
    <p:sldId id="270" r:id="rId11"/>
    <p:sldId id="267" r:id="rId12"/>
    <p:sldId id="272" r:id="rId13"/>
    <p:sldId id="273" r:id="rId14"/>
    <p:sldId id="274" r:id="rId15"/>
    <p:sldId id="275" r:id="rId16"/>
    <p:sldId id="276" r:id="rId17"/>
    <p:sldId id="277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66" autoAdjust="0"/>
    <p:restoredTop sz="94660"/>
  </p:normalViewPr>
  <p:slideViewPr>
    <p:cSldViewPr>
      <p:cViewPr varScale="1">
        <p:scale>
          <a:sx n="65" d="100"/>
          <a:sy n="65" d="100"/>
        </p:scale>
        <p:origin x="-15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5" Type="http://schemas.openxmlformats.org/officeDocument/2006/relationships/image" Target="../media/image34.jpe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images (43)-0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575000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Bradley Hand ITC" pitchFamily="66" charset="0"/>
              </a:rPr>
              <a:t>WELCOME</a:t>
            </a:r>
            <a:endParaRPr lang="en-IN" sz="7200" dirty="0">
              <a:solidFill>
                <a:schemeClr val="bg1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Aharoni" pitchFamily="2" charset="-79"/>
                <a:cs typeface="Aharoni" pitchFamily="2" charset="-79"/>
              </a:rPr>
              <a:t>REPLACEMENTS</a:t>
            </a:r>
            <a:endParaRPr lang="en-IN" sz="54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</a:t>
            </a:r>
            <a:endParaRPr lang="en-IN" dirty="0"/>
          </a:p>
        </p:txBody>
      </p:sp>
      <p:pic>
        <p:nvPicPr>
          <p:cNvPr id="4" name="Content Placeholder 3" descr="tea.jpg"/>
          <p:cNvPicPr>
            <a:picLocks noGrp="1" noChangeAspect="1"/>
          </p:cNvPicPr>
          <p:nvPr>
            <p:ph idx="1"/>
          </p:nvPr>
        </p:nvPicPr>
        <p:blipFill>
          <a:blip r:embed="rId2"/>
          <a:srcRect l="6757" r="30180"/>
          <a:stretch>
            <a:fillRect/>
          </a:stretch>
        </p:blipFill>
        <p:spPr>
          <a:xfrm>
            <a:off x="228600" y="152400"/>
            <a:ext cx="1600200" cy="2362199"/>
          </a:xfrm>
        </p:spPr>
      </p:pic>
      <p:pic>
        <p:nvPicPr>
          <p:cNvPr id="5" name="Picture 4" descr="Golden-Milk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228600"/>
            <a:ext cx="1371600" cy="2286000"/>
          </a:xfrm>
          <a:prstGeom prst="rect">
            <a:avLst/>
          </a:prstGeom>
        </p:spPr>
      </p:pic>
      <p:pic>
        <p:nvPicPr>
          <p:cNvPr id="6" name="Picture 5" descr="alcoho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581400"/>
            <a:ext cx="1676400" cy="2289810"/>
          </a:xfrm>
          <a:prstGeom prst="rect">
            <a:avLst/>
          </a:prstGeom>
        </p:spPr>
      </p:pic>
      <p:pic>
        <p:nvPicPr>
          <p:cNvPr id="7" name="Picture 6" descr="1501996898-375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152400"/>
            <a:ext cx="1219200" cy="2209800"/>
          </a:xfrm>
          <a:prstGeom prst="rect">
            <a:avLst/>
          </a:prstGeom>
        </p:spPr>
      </p:pic>
      <p:pic>
        <p:nvPicPr>
          <p:cNvPr id="8" name="Picture 7" descr="downloa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600" y="304800"/>
            <a:ext cx="1600200" cy="2057400"/>
          </a:xfrm>
          <a:prstGeom prst="rect">
            <a:avLst/>
          </a:prstGeom>
        </p:spPr>
      </p:pic>
      <p:pic>
        <p:nvPicPr>
          <p:cNvPr id="9" name="Picture 8" descr="download (1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3200" y="3505200"/>
            <a:ext cx="1447800" cy="2362200"/>
          </a:xfrm>
          <a:prstGeom prst="rect">
            <a:avLst/>
          </a:prstGeom>
        </p:spPr>
      </p:pic>
      <p:pic>
        <p:nvPicPr>
          <p:cNvPr id="10" name="Picture 9" descr="Draksharista-450-ml-Bottle-PNG-281x600-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6000" y="3810000"/>
            <a:ext cx="1524000" cy="2133600"/>
          </a:xfrm>
          <a:prstGeom prst="rect">
            <a:avLst/>
          </a:prstGeom>
        </p:spPr>
      </p:pic>
      <p:pic>
        <p:nvPicPr>
          <p:cNvPr id="18" name="Picture 17" descr="bbe607c0831621bfe4606d241ef04f8a-football-substitute-icon-by-vexel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28800" y="533400"/>
            <a:ext cx="990600" cy="914400"/>
          </a:xfrm>
          <a:prstGeom prst="rect">
            <a:avLst/>
          </a:prstGeom>
        </p:spPr>
      </p:pic>
      <p:pic>
        <p:nvPicPr>
          <p:cNvPr id="19" name="Picture 18" descr="bbe607c0831621bfe4606d241ef04f8a-football-substitute-icon-by-vexel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57400" y="4419600"/>
            <a:ext cx="685800" cy="762000"/>
          </a:xfrm>
          <a:prstGeom prst="rect">
            <a:avLst/>
          </a:prstGeom>
        </p:spPr>
      </p:pic>
      <p:pic>
        <p:nvPicPr>
          <p:cNvPr id="20" name="Picture 19" descr="bbe607c0831621bfe4606d241ef04f8a-football-substitute-icon-by-vexel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48400" y="685800"/>
            <a:ext cx="838200" cy="685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28600" y="2514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TEA / COFFEE</a:t>
            </a:r>
            <a:endParaRPr lang="en-IN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895600" y="2514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KASHAYAS</a:t>
            </a:r>
            <a:endParaRPr lang="en-IN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343400" y="2362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TOBACCO / GUTKA</a:t>
            </a:r>
            <a:endParaRPr lang="en-IN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934200" y="2362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TAMBOOLA</a:t>
            </a:r>
            <a:endParaRPr lang="en-IN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28600" y="5867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ALCOHOL</a:t>
            </a:r>
            <a:endParaRPr lang="en-IN" b="1" dirty="0"/>
          </a:p>
        </p:txBody>
      </p:sp>
      <p:pic>
        <p:nvPicPr>
          <p:cNvPr id="28" name="Picture 27" descr="cigarette-1456950953_835x547.jpg"/>
          <p:cNvPicPr>
            <a:picLocks noChangeAspect="1"/>
          </p:cNvPicPr>
          <p:nvPr/>
        </p:nvPicPr>
        <p:blipFill>
          <a:blip r:embed="rId12"/>
          <a:srcRect l="27637" b="10531"/>
          <a:stretch>
            <a:fillRect/>
          </a:stretch>
        </p:blipFill>
        <p:spPr>
          <a:xfrm>
            <a:off x="5181600" y="3581400"/>
            <a:ext cx="1295400" cy="2362200"/>
          </a:xfrm>
          <a:prstGeom prst="rect">
            <a:avLst/>
          </a:prstGeom>
        </p:spPr>
      </p:pic>
      <p:pic>
        <p:nvPicPr>
          <p:cNvPr id="29" name="Picture 28" descr="download (2).jpg"/>
          <p:cNvPicPr>
            <a:picLocks noChangeAspect="1"/>
          </p:cNvPicPr>
          <p:nvPr/>
        </p:nvPicPr>
        <p:blipFill>
          <a:blip r:embed="rId13"/>
          <a:srcRect r="21212"/>
          <a:stretch>
            <a:fillRect/>
          </a:stretch>
        </p:blipFill>
        <p:spPr>
          <a:xfrm>
            <a:off x="7315200" y="3505200"/>
            <a:ext cx="1600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9" descr="bbe607c0831621bfe4606d241ef04f8a-football-substitute-icon-by-vexel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477000" y="4572000"/>
            <a:ext cx="838200" cy="6858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895600" y="5867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ARISHTA</a:t>
            </a:r>
            <a:endParaRPr lang="en-IN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029200" y="5943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SMOKING</a:t>
            </a:r>
            <a:endParaRPr lang="en-IN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315200" y="6019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MEDICATED DHUMAPANA</a:t>
            </a:r>
            <a:endParaRPr lang="en-IN" b="1" dirty="0"/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1104900" y="3390900"/>
            <a:ext cx="6858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0" y="32004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xresdefault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152400"/>
            <a:ext cx="4404078" cy="3276600"/>
          </a:xfrm>
        </p:spPr>
      </p:pic>
      <p:pic>
        <p:nvPicPr>
          <p:cNvPr id="4" name="Picture 3" descr="Bisi_Bele_Bath_(Bisibelebath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075"/>
            <a:ext cx="4038600" cy="3276925"/>
          </a:xfrm>
          <a:prstGeom prst="rect">
            <a:avLst/>
          </a:prstGeom>
        </p:spPr>
      </p:pic>
      <p:pic>
        <p:nvPicPr>
          <p:cNvPr id="6" name="Picture 5" descr="Moong-Dal-Khichdi-Recip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" y="3733800"/>
            <a:ext cx="4057650" cy="2971800"/>
          </a:xfrm>
          <a:prstGeom prst="rect">
            <a:avLst/>
          </a:prstGeom>
        </p:spPr>
      </p:pic>
      <p:pic>
        <p:nvPicPr>
          <p:cNvPr id="7" name="Picture 6" descr="hqdefault.jpg"/>
          <p:cNvPicPr>
            <a:picLocks noChangeAspect="1"/>
          </p:cNvPicPr>
          <p:nvPr/>
        </p:nvPicPr>
        <p:blipFill>
          <a:blip r:embed="rId5"/>
          <a:srcRect l="5000" r="5000"/>
          <a:stretch>
            <a:fillRect/>
          </a:stretch>
        </p:blipFill>
        <p:spPr>
          <a:xfrm>
            <a:off x="4572000" y="3733800"/>
            <a:ext cx="4343400" cy="2971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60198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DAAL KICHIDI</a:t>
            </a:r>
            <a:endParaRPr lang="en-IN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2286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GANJI</a:t>
            </a:r>
            <a:endParaRPr lang="en-IN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60960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MASALA UPMA</a:t>
            </a:r>
            <a:endParaRPr lang="en-IN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2286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BISI BELE BATH</a:t>
            </a:r>
            <a:endParaRPr lang="en-IN" sz="2000" b="1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952500" y="3390900"/>
            <a:ext cx="6858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35814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FUMIGATION</a:t>
            </a:r>
            <a:endParaRPr lang="en-IN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Content Placeholder 3" descr="science-of-homa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76400"/>
            <a:ext cx="3352800" cy="2964021"/>
          </a:xfrm>
        </p:spPr>
      </p:pic>
      <p:pic>
        <p:nvPicPr>
          <p:cNvPr id="5" name="Picture 4" descr="unname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676400"/>
            <a:ext cx="3505200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48006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HOUSE</a:t>
            </a:r>
            <a:endParaRPr lang="en-IN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48006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PUBLIC</a:t>
            </a:r>
            <a:endParaRPr lang="en-I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PROTECTIVE  MEDICAMENTS</a:t>
            </a:r>
            <a:endParaRPr lang="en-IN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Content Placeholder 5" descr="hand-wash-in-bulk-quantity-500x5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447800"/>
            <a:ext cx="3048000" cy="4876800"/>
          </a:xfrm>
        </p:spPr>
      </p:pic>
      <p:sp>
        <p:nvSpPr>
          <p:cNvPr id="7" name="TextBox 6"/>
          <p:cNvSpPr txBox="1"/>
          <p:nvPr/>
        </p:nvSpPr>
        <p:spPr>
          <a:xfrm>
            <a:off x="3962400" y="2209800"/>
            <a:ext cx="434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HAND WASH &amp; BODY LOTION</a:t>
            </a:r>
          </a:p>
          <a:p>
            <a:pPr algn="ctr"/>
            <a:endParaRPr lang="en-US" sz="2400" b="1" dirty="0" smtClean="0"/>
          </a:p>
          <a:p>
            <a:r>
              <a:rPr lang="en-US" sz="2400" dirty="0" smtClean="0"/>
              <a:t>MADE UP OF </a:t>
            </a:r>
          </a:p>
          <a:p>
            <a:endParaRPr lang="en-US" sz="2400" b="1" dirty="0" smtClean="0"/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PUDINA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AJAMODA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KARPOORA VALLI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NIMBA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KARANJA  ETC..</a:t>
            </a:r>
          </a:p>
          <a:p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SNANA CHOORNA</a:t>
            </a:r>
            <a:endParaRPr lang="en-IN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Content Placeholder 3" descr="Dec-11th-2019-Insta-update-1-e15765085113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838200"/>
            <a:ext cx="3200400" cy="2438400"/>
          </a:xfrm>
        </p:spPr>
      </p:pic>
      <p:sp>
        <p:nvSpPr>
          <p:cNvPr id="5" name="TextBox 4"/>
          <p:cNvSpPr txBox="1"/>
          <p:nvPr/>
        </p:nvSpPr>
        <p:spPr>
          <a:xfrm>
            <a:off x="4114800" y="533400"/>
            <a:ext cx="4114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MADE UP OF</a:t>
            </a: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SHIRISHA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TULASI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HARIDRA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VIDANGA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TAGARA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ELA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KUSHTA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SHWETHA SHARSHAPA ETC.. </a:t>
            </a:r>
          </a:p>
          <a:p>
            <a:pPr>
              <a:buFont typeface="Wingdings" pitchFamily="2" charset="2"/>
              <a:buChar char="§"/>
            </a:pPr>
            <a:endParaRPr lang="en-IN" sz="2000" dirty="0"/>
          </a:p>
        </p:txBody>
      </p:sp>
      <p:pic>
        <p:nvPicPr>
          <p:cNvPr id="6" name="Picture 5" descr="15750767594_d6fa336e27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191000"/>
            <a:ext cx="3048000" cy="243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33528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haroni" pitchFamily="2" charset="-79"/>
                <a:cs typeface="Aharoni" pitchFamily="2" charset="-79"/>
              </a:rPr>
              <a:t>DHOOPANA</a:t>
            </a:r>
            <a:endParaRPr lang="en-IN" sz="40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3934123"/>
            <a:ext cx="3810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MADE UP OF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GUGGULU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SARSHAPA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JATAMANSI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SARJARASA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VIDANGA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NIMBA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DHARUHARIDRA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KHADIRA ETC..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TREATMENT</a:t>
            </a:r>
            <a:endParaRPr lang="en-IN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0593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600" b="1" dirty="0" smtClean="0"/>
              <a:t>IMMUNO BOOSTER</a:t>
            </a:r>
          </a:p>
          <a:p>
            <a:pPr lvl="1"/>
            <a:r>
              <a:rPr lang="en-US" dirty="0" smtClean="0"/>
              <a:t>CHAVANPRASH AVALEHA</a:t>
            </a:r>
          </a:p>
          <a:p>
            <a:pPr lvl="1"/>
            <a:r>
              <a:rPr lang="en-US" dirty="0" smtClean="0"/>
              <a:t>AGASTYA HARITHAKI AVALEHA</a:t>
            </a:r>
          </a:p>
          <a:p>
            <a:pPr lvl="1"/>
            <a:r>
              <a:rPr lang="en-US" dirty="0" smtClean="0"/>
              <a:t>VYAGHRI HARITHAKI AVALEHA</a:t>
            </a:r>
          </a:p>
          <a:p>
            <a:pPr>
              <a:buNone/>
            </a:pPr>
            <a:endParaRPr lang="en-US" sz="3600" b="1" dirty="0" smtClean="0"/>
          </a:p>
          <a:p>
            <a:pPr>
              <a:buNone/>
            </a:pPr>
            <a:r>
              <a:rPr lang="en-US" sz="3600" b="1" dirty="0" smtClean="0"/>
              <a:t>FOR ORAL HEALTH</a:t>
            </a:r>
          </a:p>
          <a:p>
            <a:pPr lvl="1"/>
            <a:r>
              <a:rPr lang="en-US" dirty="0" smtClean="0"/>
              <a:t>USHNODHAKA PANA</a:t>
            </a:r>
          </a:p>
          <a:p>
            <a:pPr lvl="1"/>
            <a:r>
              <a:rPr lang="en-US" dirty="0" smtClean="0"/>
              <a:t>ELADI GUTIKA</a:t>
            </a:r>
          </a:p>
          <a:p>
            <a:pPr lvl="1"/>
            <a:r>
              <a:rPr lang="en-US" dirty="0" smtClean="0"/>
              <a:t>KHADIRADI VATI</a:t>
            </a:r>
          </a:p>
          <a:p>
            <a:pPr lvl="1"/>
            <a:r>
              <a:rPr lang="en-US" dirty="0" smtClean="0"/>
              <a:t>TRIKATU WITH MADHU</a:t>
            </a:r>
          </a:p>
          <a:p>
            <a:pPr lvl="1"/>
            <a:r>
              <a:rPr lang="en-US" dirty="0" smtClean="0"/>
              <a:t>YASTIMADHU WITH MADHU</a:t>
            </a:r>
          </a:p>
          <a:p>
            <a:pPr lvl="1"/>
            <a:r>
              <a:rPr lang="en-US" dirty="0" smtClean="0"/>
              <a:t>KARPOORADI TAILA</a:t>
            </a:r>
            <a:r>
              <a:rPr lang="en-IN" dirty="0" smtClean="0"/>
              <a:t> ETC..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6248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dirty="0" smtClean="0"/>
              <a:t>	 FOR KASA </a:t>
            </a:r>
          </a:p>
          <a:p>
            <a:pPr lvl="1"/>
            <a:r>
              <a:rPr lang="en-US" sz="2400" dirty="0" smtClean="0"/>
              <a:t>KANTAKARI </a:t>
            </a:r>
          </a:p>
          <a:p>
            <a:pPr lvl="1"/>
            <a:r>
              <a:rPr lang="en-US" sz="2400" dirty="0" smtClean="0"/>
              <a:t>KASAMARDA</a:t>
            </a:r>
          </a:p>
          <a:p>
            <a:pPr lvl="1"/>
            <a:r>
              <a:rPr lang="en-US" sz="2400" dirty="0" smtClean="0"/>
              <a:t>HARIDRAKHANDA</a:t>
            </a:r>
          </a:p>
          <a:p>
            <a:pPr lvl="1"/>
            <a:endParaRPr lang="en-US" sz="2400" dirty="0" smtClean="0"/>
          </a:p>
          <a:p>
            <a:pPr lvl="1">
              <a:buNone/>
            </a:pPr>
            <a:r>
              <a:rPr lang="en-US" b="1" dirty="0" smtClean="0"/>
              <a:t>FOR JWARA</a:t>
            </a:r>
            <a:endParaRPr lang="en-US" sz="2400" b="1" dirty="0" smtClean="0"/>
          </a:p>
          <a:p>
            <a:pPr lvl="1"/>
            <a:r>
              <a:rPr lang="en-US" sz="2400" dirty="0" smtClean="0"/>
              <a:t>GUDUCHI </a:t>
            </a:r>
          </a:p>
          <a:p>
            <a:pPr lvl="1"/>
            <a:r>
              <a:rPr lang="en-US" sz="2400" dirty="0" smtClean="0"/>
              <a:t>MUSTHA </a:t>
            </a:r>
          </a:p>
          <a:p>
            <a:pPr lvl="1"/>
            <a:r>
              <a:rPr lang="en-US" sz="2400" dirty="0" smtClean="0"/>
              <a:t>SHUNTI</a:t>
            </a:r>
          </a:p>
          <a:p>
            <a:pPr lvl="1"/>
            <a:r>
              <a:rPr lang="en-US" sz="2400" dirty="0" smtClean="0"/>
              <a:t>BHOOMIAMLAKKI</a:t>
            </a:r>
          </a:p>
          <a:p>
            <a:pPr lvl="1"/>
            <a:r>
              <a:rPr lang="en-US" sz="2400" dirty="0" smtClean="0"/>
              <a:t>TULASI</a:t>
            </a:r>
          </a:p>
          <a:p>
            <a:pPr lvl="1"/>
            <a:r>
              <a:rPr lang="en-US" sz="2400" dirty="0" smtClean="0"/>
              <a:t>JAYAMANGALA RASA</a:t>
            </a:r>
          </a:p>
          <a:p>
            <a:pPr lvl="1"/>
            <a:r>
              <a:rPr lang="en-US" sz="2400" dirty="0" smtClean="0"/>
              <a:t>KASTHURABAIRAVA RASA</a:t>
            </a:r>
          </a:p>
          <a:p>
            <a:pPr lvl="1"/>
            <a:r>
              <a:rPr lang="en-US" sz="2400" dirty="0" smtClean="0"/>
              <a:t>MRUTHUNJAYA RASA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4835_plat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AYURVEDA MAHAVIDYALAYA &amp; HOSPITAL HUBLI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 smtClean="0">
                <a:latin typeface="Andalus" pitchFamily="18" charset="-78"/>
                <a:cs typeface="Andalus" pitchFamily="18" charset="-78"/>
              </a:rPr>
              <a:t>DEPARTMENT OF </a:t>
            </a:r>
            <a:r>
              <a:rPr lang="en-US" b="1" u="sng" dirty="0" smtClean="0">
                <a:latin typeface="Andalus" pitchFamily="18" charset="-78"/>
                <a:cs typeface="Andalus" pitchFamily="18" charset="-78"/>
              </a:rPr>
              <a:t>SWASTHVRITTA</a:t>
            </a:r>
            <a:endParaRPr lang="en-IN" b="1" u="sng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8763000" cy="3505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b="1" dirty="0" smtClean="0">
                <a:latin typeface="Andalus" pitchFamily="18" charset="-78"/>
                <a:cs typeface="Andalus" pitchFamily="18" charset="-78"/>
              </a:rPr>
              <a:t>PREVENTIVE AND PROTECTIVE MEASURES FOR </a:t>
            </a:r>
          </a:p>
          <a:p>
            <a:pPr algn="ctr">
              <a:buNone/>
            </a:pPr>
            <a:r>
              <a:rPr lang="en-US" sz="4800" b="1" dirty="0" smtClean="0">
                <a:latin typeface="Andalus" pitchFamily="18" charset="-78"/>
                <a:cs typeface="Andalus" pitchFamily="18" charset="-78"/>
              </a:rPr>
              <a:t>COVID  – 19 CORONA VIRUS</a:t>
            </a:r>
            <a:r>
              <a:rPr lang="en-US" sz="4800" b="1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 algn="ctr">
              <a:buNone/>
            </a:pPr>
            <a:r>
              <a:rPr lang="en-US" sz="48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800" b="1" dirty="0" smtClean="0">
                <a:latin typeface="Andalus" pitchFamily="18" charset="-78"/>
                <a:cs typeface="Andalus" pitchFamily="18" charset="-78"/>
              </a:rPr>
              <a:t> </a:t>
            </a:r>
            <a:endParaRPr lang="en-IN" sz="4800" b="1" dirty="0">
              <a:latin typeface="Bodoni MT" pitchFamily="18" charset="0"/>
              <a:cs typeface="Andalus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4495800"/>
            <a:ext cx="5335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Bodoni MT" pitchFamily="18" charset="0"/>
                <a:cs typeface="Andalus" pitchFamily="18" charset="-78"/>
              </a:rPr>
              <a:t>BY:DR.MAHESH SALIMATH</a:t>
            </a:r>
            <a:endParaRPr lang="en-IN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PREVENTIVE ASPECTS</a:t>
            </a:r>
            <a:r>
              <a:rPr lang="en-IN" sz="5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IN" sz="5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</a:br>
            <a:endParaRPr lang="en-IN" sz="54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teet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76200"/>
            <a:ext cx="32766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362200"/>
            <a:ext cx="33528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648200"/>
            <a:ext cx="33528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download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2362200"/>
            <a:ext cx="34290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nasya-500x50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400" y="4724400"/>
            <a:ext cx="34290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download (3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6400" y="76200"/>
            <a:ext cx="3419475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267200" y="0"/>
            <a:ext cx="6096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D</a:t>
            </a:r>
          </a:p>
          <a:p>
            <a:pPr algn="ctr"/>
            <a:r>
              <a:rPr lang="en-US" sz="4400" b="1" dirty="0" smtClean="0"/>
              <a:t>I</a:t>
            </a:r>
          </a:p>
          <a:p>
            <a:pPr algn="ctr"/>
            <a:r>
              <a:rPr lang="en-US" sz="4400" b="1" dirty="0" smtClean="0"/>
              <a:t>N</a:t>
            </a:r>
          </a:p>
          <a:p>
            <a:pPr algn="ctr"/>
            <a:r>
              <a:rPr lang="en-US" sz="4400" b="1" dirty="0" smtClean="0"/>
              <a:t>A</a:t>
            </a:r>
          </a:p>
          <a:p>
            <a:pPr algn="ctr"/>
            <a:r>
              <a:rPr lang="en-US" sz="4400" b="1" dirty="0" smtClean="0"/>
              <a:t>C</a:t>
            </a:r>
          </a:p>
          <a:p>
            <a:pPr algn="ctr"/>
            <a:r>
              <a:rPr lang="en-US" sz="4400" b="1" dirty="0" smtClean="0"/>
              <a:t>H</a:t>
            </a:r>
          </a:p>
          <a:p>
            <a:pPr algn="ctr"/>
            <a:r>
              <a:rPr lang="en-US" sz="4400" b="1" dirty="0" smtClean="0"/>
              <a:t>A</a:t>
            </a:r>
          </a:p>
          <a:p>
            <a:pPr algn="ctr"/>
            <a:r>
              <a:rPr lang="en-US" sz="4400" b="1" dirty="0" smtClean="0"/>
              <a:t>R</a:t>
            </a:r>
          </a:p>
          <a:p>
            <a:pPr algn="ctr"/>
            <a:r>
              <a:rPr lang="en-US" sz="4400" b="1" dirty="0" smtClean="0"/>
              <a:t>Y</a:t>
            </a:r>
          </a:p>
          <a:p>
            <a:pPr algn="ctr"/>
            <a:r>
              <a:rPr lang="en-US" sz="4400" b="1" dirty="0" smtClean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8200" y="17642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DANTA DHAWANA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" y="4038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KAVALA   </a:t>
            </a:r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609600" y="6477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GANDHOOSHA</a:t>
            </a:r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6019800" y="1752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ANJANA</a:t>
            </a:r>
            <a:endParaRPr lang="en-IN" dirty="0"/>
          </a:p>
        </p:txBody>
      </p:sp>
      <p:sp>
        <p:nvSpPr>
          <p:cNvPr id="21" name="TextBox 20"/>
          <p:cNvSpPr txBox="1"/>
          <p:nvPr/>
        </p:nvSpPr>
        <p:spPr>
          <a:xfrm>
            <a:off x="5943600" y="4191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DHOOMAPANA</a:t>
            </a:r>
            <a:endParaRPr lang="en-IN" dirty="0"/>
          </a:p>
        </p:txBody>
      </p:sp>
      <p:sp>
        <p:nvSpPr>
          <p:cNvPr id="22" name="TextBox 21"/>
          <p:cNvSpPr txBox="1"/>
          <p:nvPr/>
        </p:nvSpPr>
        <p:spPr>
          <a:xfrm>
            <a:off x="6781800" y="6400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NASYA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oden-Paduka-Paduka-Buy-Paduka-Online-Lakdi-Paduka-Paduka-Online-Shopping-Wooden-Khadau-Online-Khadau-Footwear-Charan-Paduka-Pooja-Pad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4114800"/>
            <a:ext cx="2362200" cy="26182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unname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133600"/>
            <a:ext cx="4876800" cy="2705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unnam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4191000"/>
            <a:ext cx="2895600" cy="2552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Content Placeholder 3" descr="sahib_-draws-rgb-wrink-final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52400" y="152400"/>
            <a:ext cx="2971800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152400"/>
            <a:ext cx="274320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352800" y="685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haroni" pitchFamily="2" charset="-79"/>
                <a:cs typeface="Aharoni" pitchFamily="2" charset="-79"/>
              </a:rPr>
              <a:t>PROTECTIVE</a:t>
            </a:r>
            <a:endParaRPr lang="en-IN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56388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haroni" pitchFamily="2" charset="-79"/>
                <a:cs typeface="Aharoni" pitchFamily="2" charset="-79"/>
              </a:rPr>
              <a:t>ASPECTS</a:t>
            </a:r>
            <a:endParaRPr lang="en-IN" sz="40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eathe-free-with-Jal-Neti--The-Nasal-Cleansing-Yoga_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52400"/>
            <a:ext cx="3886200" cy="1676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PRANAYAMA-YOGA-ASANAS-FOR-DIABE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362200"/>
            <a:ext cx="38862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download (4).jpg"/>
          <p:cNvPicPr>
            <a:picLocks noChangeAspect="1"/>
          </p:cNvPicPr>
          <p:nvPr/>
        </p:nvPicPr>
        <p:blipFill>
          <a:blip r:embed="rId4"/>
          <a:srcRect t="26000" b="8000"/>
          <a:stretch>
            <a:fillRect/>
          </a:stretch>
        </p:blipFill>
        <p:spPr>
          <a:xfrm>
            <a:off x="5181600" y="152400"/>
            <a:ext cx="37338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Cat-Stretch-Pose-Marjariasana2.jpg"/>
          <p:cNvPicPr>
            <a:picLocks noChangeAspect="1"/>
          </p:cNvPicPr>
          <p:nvPr/>
        </p:nvPicPr>
        <p:blipFill>
          <a:blip r:embed="rId5" cstate="print"/>
          <a:srcRect t="15151" b="24243"/>
          <a:stretch>
            <a:fillRect/>
          </a:stretch>
        </p:blipFill>
        <p:spPr>
          <a:xfrm>
            <a:off x="5181600" y="2438400"/>
            <a:ext cx="37338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Uttasan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4648200"/>
            <a:ext cx="38862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343400" y="1612880"/>
            <a:ext cx="30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smtClean="0"/>
              <a:t>Y</a:t>
            </a:r>
          </a:p>
          <a:p>
            <a:pPr algn="just"/>
            <a:r>
              <a:rPr lang="en-US" sz="5400" b="1" dirty="0" smtClean="0"/>
              <a:t>O</a:t>
            </a:r>
          </a:p>
          <a:p>
            <a:pPr algn="just"/>
            <a:r>
              <a:rPr lang="en-US" sz="5400" b="1" dirty="0" smtClean="0"/>
              <a:t>G</a:t>
            </a:r>
          </a:p>
          <a:p>
            <a:pPr algn="just"/>
            <a:r>
              <a:rPr lang="en-US" sz="5400" b="1" dirty="0" smtClean="0"/>
              <a:t>A</a:t>
            </a:r>
            <a:endParaRPr lang="en-IN" sz="5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0" y="1905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JALA NETI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0" y="4267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KAPALABHATI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1295400" y="6553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HASTA PADASANA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6172200" y="1981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SETUBANDHASANA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6400800" y="4343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MARJARASANA</a:t>
            </a:r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6553200" y="65648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DHYANA</a:t>
            </a:r>
            <a:endParaRPr lang="en-IN" dirty="0"/>
          </a:p>
        </p:txBody>
      </p:sp>
      <p:pic>
        <p:nvPicPr>
          <p:cNvPr id="20" name="Picture 19" descr="maxresdefault.jpg"/>
          <p:cNvPicPr>
            <a:picLocks noChangeAspect="1"/>
          </p:cNvPicPr>
          <p:nvPr/>
        </p:nvPicPr>
        <p:blipFill>
          <a:blip r:embed="rId7"/>
          <a:srcRect l="3333" t="2593" r="51667"/>
          <a:stretch>
            <a:fillRect/>
          </a:stretch>
        </p:blipFill>
        <p:spPr>
          <a:xfrm>
            <a:off x="5105400" y="4724400"/>
            <a:ext cx="38100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adi-Shuddhi-Pranayama_f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28600"/>
            <a:ext cx="3657600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surya-bhedana-reten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286000"/>
            <a:ext cx="3657600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download (5).jpg"/>
          <p:cNvPicPr>
            <a:picLocks noChangeAspect="1"/>
          </p:cNvPicPr>
          <p:nvPr/>
        </p:nvPicPr>
        <p:blipFill>
          <a:blip r:embed="rId4"/>
          <a:srcRect l="23818"/>
          <a:stretch>
            <a:fillRect/>
          </a:stretch>
        </p:blipFill>
        <p:spPr>
          <a:xfrm>
            <a:off x="685800" y="4572000"/>
            <a:ext cx="3657600" cy="1819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66800" y="2057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NADI SHUDDHI PRANAYAMA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4114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SURYABHEDI PRANAYAMA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6400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BHASTRIKA PRANAYAMA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et-corona-virus-covid19-safety-260nw-1677986557.jpg"/>
          <p:cNvPicPr>
            <a:picLocks noGrp="1" noChangeAspect="1"/>
          </p:cNvPicPr>
          <p:nvPr>
            <p:ph idx="1"/>
          </p:nvPr>
        </p:nvPicPr>
        <p:blipFill>
          <a:blip r:embed="rId2"/>
          <a:srcRect b="6666"/>
          <a:stretch>
            <a:fillRect/>
          </a:stretch>
        </p:blipFill>
        <p:spPr>
          <a:xfrm>
            <a:off x="0" y="152400"/>
            <a:ext cx="9144000" cy="662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ug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76200"/>
            <a:ext cx="4038601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how-to-fumigate-a-brooding-house-or-p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733800"/>
            <a:ext cx="25146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01415983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76200"/>
            <a:ext cx="396240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Panchagavya__Ayurveda_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3733800"/>
            <a:ext cx="23622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143000" y="31242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Rounded MT Bold" pitchFamily="34" charset="0"/>
                <a:cs typeface="Aharoni" pitchFamily="2" charset="-79"/>
              </a:rPr>
              <a:t>TRADITIONAL PREVANTIVE PRACTICE</a:t>
            </a:r>
            <a:endParaRPr lang="en-IN" sz="2400" b="1" dirty="0">
              <a:latin typeface="Arial Rounded MT Bold" pitchFamily="34" charset="0"/>
              <a:cs typeface="Aharoni" pitchFamily="2" charset="-79"/>
            </a:endParaRPr>
          </a:p>
        </p:txBody>
      </p:sp>
      <p:pic>
        <p:nvPicPr>
          <p:cNvPr id="9" name="Picture 8" descr="Yajna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3733800"/>
            <a:ext cx="29718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62000" y="2743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ALKALINE/ CITROUS JUICES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5410200" y="2819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WEARING LEMON GARLAND </a:t>
            </a:r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6477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HOUSE FUMIGATION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3200400" y="64770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HOMA – HAVANA- YAGHNYA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6934200" y="6477000"/>
            <a:ext cx="2101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PANCHAGHAVYA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185</Words>
  <Application>Microsoft Office PowerPoint</Application>
  <PresentationFormat>On-screen Show (4:3)</PresentationFormat>
  <Paragraphs>118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AYURVEDA MAHAVIDYALAYA &amp; HOSPITAL HUBLI DEPARTMENT OF SWASTHVRITTA</vt:lpstr>
      <vt:lpstr>PREVENTIVE ASPECTS </vt:lpstr>
      <vt:lpstr>Slide 4</vt:lpstr>
      <vt:lpstr>Slide 5</vt:lpstr>
      <vt:lpstr>Slide 6</vt:lpstr>
      <vt:lpstr>Slide 7</vt:lpstr>
      <vt:lpstr>Slide 8</vt:lpstr>
      <vt:lpstr>Slide 9</vt:lpstr>
      <vt:lpstr>REPLACEMENTS</vt:lpstr>
      <vt:lpstr>                              </vt:lpstr>
      <vt:lpstr>Slide 12</vt:lpstr>
      <vt:lpstr>FUMIGATION</vt:lpstr>
      <vt:lpstr>PROTECTIVE  MEDICAMENTS</vt:lpstr>
      <vt:lpstr>SNANA CHOORNA</vt:lpstr>
      <vt:lpstr>TREATMENT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AYURVEDA MAHAVIDYALAYA &amp; HOSPITAL HUBLI DEPARTMENT OF SWASTHVRITTA</dc:title>
  <dc:creator>Sony</dc:creator>
  <cp:lastModifiedBy>Sony</cp:lastModifiedBy>
  <cp:revision>9</cp:revision>
  <dcterms:created xsi:type="dcterms:W3CDTF">2006-08-16T00:00:00Z</dcterms:created>
  <dcterms:modified xsi:type="dcterms:W3CDTF">2020-04-14T13:22:56Z</dcterms:modified>
</cp:coreProperties>
</file>