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0" r:id="rId5"/>
    <p:sldId id="259" r:id="rId6"/>
    <p:sldId id="260" r:id="rId7"/>
    <p:sldId id="261" r:id="rId8"/>
    <p:sldId id="262" r:id="rId9"/>
    <p:sldId id="263" r:id="rId10"/>
    <p:sldId id="289" r:id="rId11"/>
    <p:sldId id="264" r:id="rId12"/>
    <p:sldId id="265" r:id="rId13"/>
    <p:sldId id="266" r:id="rId14"/>
    <p:sldId id="267" r:id="rId15"/>
    <p:sldId id="293" r:id="rId16"/>
    <p:sldId id="268" r:id="rId17"/>
    <p:sldId id="269" r:id="rId18"/>
    <p:sldId id="270" r:id="rId19"/>
    <p:sldId id="271" r:id="rId20"/>
    <p:sldId id="272" r:id="rId21"/>
    <p:sldId id="291" r:id="rId22"/>
    <p:sldId id="29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94" r:id="rId36"/>
    <p:sldId id="285" r:id="rId37"/>
    <p:sldId id="286" r:id="rId38"/>
    <p:sldId id="287" r:id="rId39"/>
    <p:sldId id="288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mail-drmnr1991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03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KRIYA SHAREERA MADE EASY 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Vd</a:t>
            </a:r>
            <a:r>
              <a:rPr lang="en-US" sz="24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. </a:t>
            </a:r>
            <a:r>
              <a:rPr lang="en-US" sz="2400" dirty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Mrinal N </a:t>
            </a:r>
            <a:r>
              <a:rPr lang="en-US" sz="2400" dirty="0" err="1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Rudragoudar</a:t>
            </a:r>
            <a:endParaRPr lang="en-US" sz="2400" dirty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Asst</a:t>
            </a:r>
            <a:r>
              <a:rPr lang="en-US" sz="2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Professor </a:t>
            </a:r>
            <a:r>
              <a:rPr lang="en-US" sz="2400" dirty="0" err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Dept</a:t>
            </a:r>
            <a:r>
              <a:rPr lang="en-US" sz="2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Of </a:t>
            </a:r>
            <a:r>
              <a:rPr lang="en-US" sz="2400" dirty="0" err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Kriya</a:t>
            </a:r>
            <a:r>
              <a:rPr lang="en-US" sz="2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Sharir</a:t>
            </a:r>
            <a:endParaRPr lang="en-US" sz="24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SMVVS RKM AMCH &amp; RESEARCH CENTER </a:t>
            </a:r>
          </a:p>
          <a:p>
            <a:r>
              <a:rPr lang="en-US" sz="2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  <a:hlinkClick r:id="rId2"/>
              </a:rPr>
              <a:t>Email-drmnr1991@gmail.com</a:t>
            </a:r>
            <a:endParaRPr lang="en-US" sz="24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Mobile -9036632670</a:t>
            </a:r>
          </a:p>
          <a:p>
            <a:endParaRPr lang="en-US" sz="2400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253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Relationship Between Rasa And </a:t>
            </a:r>
            <a:r>
              <a:rPr lang="en-US" b="1" u="sng" dirty="0" err="1" smtClean="0"/>
              <a:t>Dosha</a:t>
            </a:r>
            <a:r>
              <a:rPr lang="en-US" b="1" u="sng" dirty="0" smtClean="0"/>
              <a:t> </a:t>
            </a:r>
          </a:p>
          <a:p>
            <a:pPr marL="0" indent="0" algn="ctr">
              <a:buNone/>
            </a:pP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765791"/>
              </p:ext>
            </p:extLst>
          </p:nvPr>
        </p:nvGraphicFramePr>
        <p:xfrm>
          <a:off x="685800" y="2743199"/>
          <a:ext cx="7924800" cy="353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1111045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Dosha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Rasa Increases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Dosha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Rasa Decreases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Dosha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77732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Vata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Madhura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Amla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Lavana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Katu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Tikta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Kashaya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773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Pitta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Kashaya,tikta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madhura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Madhura,amla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Lanava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7732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Kapha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Katu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Tikta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Kashaya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Amla,lavana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Katu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46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err="1" smtClean="0"/>
              <a:t>Samanya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Viseshsiddhant</a:t>
            </a: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891277"/>
              </p:ext>
            </p:extLst>
          </p:nvPr>
        </p:nvGraphicFramePr>
        <p:xfrm>
          <a:off x="914400" y="2743200"/>
          <a:ext cx="70866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/>
                <a:gridCol w="35433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Samanya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Vishesha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Dravya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Samanya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Dravya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Vishesha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Guna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Samanya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Guna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Vishesha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Karma 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Samanya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Karma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Vishesha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01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 Classification Of    </a:t>
            </a:r>
            <a:r>
              <a:rPr lang="en-US" b="1" u="sng" dirty="0" err="1" smtClean="0"/>
              <a:t>Purusha</a:t>
            </a:r>
            <a:endParaRPr lang="en-US" b="1" u="sng" dirty="0" smtClean="0"/>
          </a:p>
          <a:p>
            <a:pPr marL="0" indent="0" algn="ctr">
              <a:buNone/>
            </a:pP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342299"/>
              </p:ext>
            </p:extLst>
          </p:nvPr>
        </p:nvGraphicFramePr>
        <p:xfrm>
          <a:off x="457200" y="2133600"/>
          <a:ext cx="8382000" cy="4495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43013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Purusha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Contents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3013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Eka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Dhatvatmaka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Purusha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Atma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13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Dwi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Dhatvatmaka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Shareera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Atma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13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Tri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Dhatvatmaka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Shareera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Atma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Satva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13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Shat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Dhatvatmaka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Panchamahabutha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Atma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13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Trayo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Dasha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Dodha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(3) +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Dathu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(7) + Mala (3)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2425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Sapta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Dasha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Atma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Indriya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(5)+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Indriya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Artha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(5)+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indriya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(5)+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vishaya+mana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13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Chaturvimshati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Prakruti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(8)+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vikaras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(16)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2425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Panchavimshati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Prakruti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(8)+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vikaras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(16)+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mana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33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err="1" smtClean="0"/>
              <a:t>Srotas</a:t>
            </a:r>
            <a:r>
              <a:rPr lang="en-US" b="1" u="sng" dirty="0" smtClean="0"/>
              <a:t> 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992610"/>
              </p:ext>
            </p:extLst>
          </p:nvPr>
        </p:nvGraphicFramePr>
        <p:xfrm>
          <a:off x="762000" y="2138680"/>
          <a:ext cx="7772400" cy="426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53276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Srotas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Moolasthana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3276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Pranavaha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Hrudaya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Mahasrotus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276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Annavaha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Amashaya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Vamaparshva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276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Udakavaha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Talu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Kloma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276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Rasa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Hrudaya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,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Dashadhamani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276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Raktha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Yakrut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Pleeha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276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Mamsa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Snayu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Twak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276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Meda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Vrikka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Vapavahana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7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676268"/>
              </p:ext>
            </p:extLst>
          </p:nvPr>
        </p:nvGraphicFramePr>
        <p:xfrm>
          <a:off x="457200" y="22860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Srotas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Mulasthana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Asthi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Meda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Jaghana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Majja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Asthi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Sandhi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Shukra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Vrushana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Shepha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Mutra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Basthi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Vankshana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Pureesha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Pakvashaya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Sthoola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Guda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Sweda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Meda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Romakupa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Artava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Garbhashaya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Artavavahi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Dhamani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1600200"/>
            <a:ext cx="1111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Ctd</a:t>
            </a:r>
            <a:r>
              <a:rPr lang="en-US" sz="2800" dirty="0" smtClean="0"/>
              <a:t>…..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121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err="1" smtClean="0"/>
              <a:t>Kriyakala</a:t>
            </a:r>
            <a:r>
              <a:rPr lang="en-US" b="1" u="sng" dirty="0" smtClean="0"/>
              <a:t> 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076762"/>
              </p:ext>
            </p:extLst>
          </p:nvPr>
        </p:nvGraphicFramePr>
        <p:xfrm>
          <a:off x="1066800" y="2590799"/>
          <a:ext cx="7162800" cy="3576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51090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Ritu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Kriyakala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Vyadhi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Kriyakala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1090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Sanchaya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Sanchaya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90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Prakopa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Prakopa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90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Prashamana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Prasara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90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Sthanasamshraya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90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Vyakta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90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Bheda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811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Classification </a:t>
            </a:r>
            <a:r>
              <a:rPr lang="en-US" b="1" u="sng" dirty="0"/>
              <a:t>of </a:t>
            </a:r>
            <a:r>
              <a:rPr lang="en-US" b="1" u="sng" dirty="0" err="1"/>
              <a:t>prakriti</a:t>
            </a: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738302"/>
              </p:ext>
            </p:extLst>
          </p:nvPr>
        </p:nvGraphicFramePr>
        <p:xfrm>
          <a:off x="990600" y="2936240"/>
          <a:ext cx="7467600" cy="285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7137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Deha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Prakriti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Manasa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Prakriti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137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Vata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Satvika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137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Pitta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Rajasika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137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Kapha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Tamasa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29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/>
              <a:t>Classification of </a:t>
            </a:r>
            <a:r>
              <a:rPr lang="en-US" b="1" u="sng" dirty="0" err="1" smtClean="0"/>
              <a:t>Manasa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prakriti</a:t>
            </a:r>
            <a:endParaRPr lang="en-US" b="1" u="sng" dirty="0"/>
          </a:p>
          <a:p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04086"/>
              </p:ext>
            </p:extLst>
          </p:nvPr>
        </p:nvGraphicFramePr>
        <p:xfrm>
          <a:off x="762000" y="2672080"/>
          <a:ext cx="7467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43751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Satvika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Rajasika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Tamasa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3751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Brahma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Asura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Matsya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51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Arsa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Rakshasa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Pasava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51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Aindra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Preta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Vanaspatya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51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Kubera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Paisacam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51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Gandharva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Shakuna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51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Varuna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Sarpa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51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Yamya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963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Factors responsible for formation of </a:t>
            </a:r>
            <a:r>
              <a:rPr lang="en-US" b="1" u="sng" dirty="0" err="1" smtClean="0"/>
              <a:t>prakriti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725008"/>
              </p:ext>
            </p:extLst>
          </p:nvPr>
        </p:nvGraphicFramePr>
        <p:xfrm>
          <a:off x="838200" y="2438399"/>
          <a:ext cx="7543800" cy="3576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51090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Intra Uterine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Extra Uterine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1090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Shukra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Shonita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Prakriti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Jaati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Prasaktaa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90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Kaal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Garbhashaya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Prakriti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Kula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Prasaktaa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90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Maatur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Ahara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Vihara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Prakriti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Desha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Anupaatinee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90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Mahabutha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Prakriti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Kaala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Anupaatinee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90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Anupaatinee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90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Pratyaatmaniyata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026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Classification Of </a:t>
            </a:r>
            <a:r>
              <a:rPr lang="en-US" b="1" u="sng" dirty="0" err="1" smtClean="0"/>
              <a:t>Ahara</a:t>
            </a:r>
            <a:endParaRPr lang="en-US" b="1" u="sng" dirty="0" smtClean="0"/>
          </a:p>
          <a:p>
            <a:pPr marL="0" indent="0" algn="ctr">
              <a:buNone/>
            </a:pPr>
            <a:r>
              <a:rPr lang="en-US" b="1" u="sng" dirty="0" smtClean="0"/>
              <a:t> </a:t>
            </a: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908854"/>
              </p:ext>
            </p:extLst>
          </p:nvPr>
        </p:nvGraphicFramePr>
        <p:xfrm>
          <a:off x="228600" y="2057400"/>
          <a:ext cx="86868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Yoni Beda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Prabhava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Swarupa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Rasa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Guna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Permutation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&amp; Combination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Sthavara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Hitakaara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Peya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Madhura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Guruvadhi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Guna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Innumerable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Jangama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Ahitakaara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Lehya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Amla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Bhojya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Lavana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Bhakshya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Katu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Tikta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Kashaya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04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err="1" smtClean="0"/>
              <a:t>Panchamahabutha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Akasha</a:t>
            </a:r>
            <a:endParaRPr lang="en-US" dirty="0" smtClean="0"/>
          </a:p>
          <a:p>
            <a:r>
              <a:rPr lang="en-US" dirty="0" err="1" smtClean="0"/>
              <a:t>Vayu</a:t>
            </a:r>
            <a:endParaRPr lang="en-US" dirty="0" smtClean="0"/>
          </a:p>
          <a:p>
            <a:r>
              <a:rPr lang="en-US" dirty="0" smtClean="0"/>
              <a:t>Agni</a:t>
            </a:r>
          </a:p>
          <a:p>
            <a:r>
              <a:rPr lang="en-US" dirty="0" err="1" smtClean="0"/>
              <a:t>Ap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Pruthvi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552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Asta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aharavidhi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viseshayatana</a:t>
            </a:r>
            <a:endParaRPr lang="en-US" b="1" u="sng" dirty="0" smtClean="0"/>
          </a:p>
          <a:p>
            <a:pPr marL="0" indent="0" algn="ctr">
              <a:buNone/>
            </a:pPr>
            <a:endParaRPr lang="en-US" b="1" u="sng" dirty="0" smtClean="0"/>
          </a:p>
          <a:p>
            <a:r>
              <a:rPr lang="en-US" dirty="0" err="1" smtClean="0"/>
              <a:t>Prakriti</a:t>
            </a:r>
            <a:endParaRPr lang="en-US" dirty="0" smtClean="0"/>
          </a:p>
          <a:p>
            <a:r>
              <a:rPr lang="en-US" dirty="0" smtClean="0"/>
              <a:t>Karana</a:t>
            </a:r>
          </a:p>
          <a:p>
            <a:r>
              <a:rPr lang="en-US" dirty="0" err="1" smtClean="0"/>
              <a:t>Samyoga</a:t>
            </a:r>
            <a:endParaRPr lang="en-US" dirty="0" smtClean="0"/>
          </a:p>
          <a:p>
            <a:r>
              <a:rPr lang="en-US" dirty="0" err="1" smtClean="0"/>
              <a:t>Rashi</a:t>
            </a:r>
            <a:endParaRPr lang="en-US" dirty="0" smtClean="0"/>
          </a:p>
          <a:p>
            <a:r>
              <a:rPr lang="en-US" dirty="0" smtClean="0"/>
              <a:t>Desha</a:t>
            </a:r>
          </a:p>
          <a:p>
            <a:r>
              <a:rPr lang="en-US" dirty="0" smtClean="0"/>
              <a:t>Kala</a:t>
            </a:r>
          </a:p>
          <a:p>
            <a:r>
              <a:rPr lang="en-US" dirty="0" err="1" smtClean="0"/>
              <a:t>Upayoga</a:t>
            </a:r>
            <a:r>
              <a:rPr lang="en-US" dirty="0" smtClean="0"/>
              <a:t> </a:t>
            </a:r>
            <a:r>
              <a:rPr lang="en-US" dirty="0" err="1" smtClean="0"/>
              <a:t>Samstha</a:t>
            </a:r>
            <a:endParaRPr lang="en-US" dirty="0" smtClean="0"/>
          </a:p>
          <a:p>
            <a:r>
              <a:rPr lang="en-US" dirty="0" err="1" smtClean="0"/>
              <a:t>Upayokta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47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Ahara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Vidhi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Vidhan</a:t>
            </a:r>
            <a:endParaRPr lang="en-US" b="1" u="sng" dirty="0" smtClean="0"/>
          </a:p>
          <a:p>
            <a:pPr marL="0" indent="0" algn="ctr">
              <a:buNone/>
            </a:pPr>
            <a:endParaRPr lang="en-US" b="1" u="sng" dirty="0" smtClean="0"/>
          </a:p>
          <a:p>
            <a:r>
              <a:rPr lang="en-US" dirty="0" err="1" smtClean="0"/>
              <a:t>Ushnamashniyat</a:t>
            </a:r>
            <a:endParaRPr lang="en-US" dirty="0" smtClean="0"/>
          </a:p>
          <a:p>
            <a:r>
              <a:rPr lang="en-US" dirty="0" err="1" smtClean="0"/>
              <a:t>Snigdhamashniyat</a:t>
            </a:r>
            <a:endParaRPr lang="en-US" dirty="0" smtClean="0"/>
          </a:p>
          <a:p>
            <a:r>
              <a:rPr lang="en-US" dirty="0" err="1" smtClean="0"/>
              <a:t>Matravatashniyat</a:t>
            </a:r>
            <a:endParaRPr lang="en-US" dirty="0" smtClean="0"/>
          </a:p>
          <a:p>
            <a:r>
              <a:rPr lang="en-US" dirty="0" err="1" smtClean="0"/>
              <a:t>Jeerneashniyat</a:t>
            </a:r>
            <a:endParaRPr lang="en-US" dirty="0" smtClean="0"/>
          </a:p>
          <a:p>
            <a:r>
              <a:rPr lang="en-US" dirty="0" err="1" smtClean="0"/>
              <a:t>Veeryaviruddhamashniyat</a:t>
            </a:r>
            <a:endParaRPr lang="en-US" dirty="0" smtClean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288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Ctd</a:t>
            </a:r>
            <a:r>
              <a:rPr lang="en-US" dirty="0" smtClean="0"/>
              <a:t>….</a:t>
            </a:r>
          </a:p>
          <a:p>
            <a:endParaRPr lang="en-US" dirty="0" smtClean="0"/>
          </a:p>
          <a:p>
            <a:r>
              <a:rPr lang="en-US" dirty="0" err="1"/>
              <a:t>Ishtadeshe</a:t>
            </a:r>
            <a:r>
              <a:rPr lang="en-US" dirty="0"/>
              <a:t> </a:t>
            </a:r>
            <a:r>
              <a:rPr lang="en-US" dirty="0" err="1"/>
              <a:t>ishtasarvopakarnam</a:t>
            </a:r>
            <a:r>
              <a:rPr lang="en-US" dirty="0"/>
              <a:t> </a:t>
            </a:r>
            <a:r>
              <a:rPr lang="en-US" dirty="0" err="1"/>
              <a:t>chashniyat</a:t>
            </a:r>
            <a:endParaRPr lang="en-US" dirty="0"/>
          </a:p>
          <a:p>
            <a:r>
              <a:rPr lang="en-US" dirty="0" err="1"/>
              <a:t>Naatidrutamashniyat</a:t>
            </a:r>
            <a:endParaRPr lang="en-US" dirty="0"/>
          </a:p>
          <a:p>
            <a:r>
              <a:rPr lang="en-US" dirty="0" err="1"/>
              <a:t>Naativilambitamashniyat</a:t>
            </a:r>
            <a:endParaRPr lang="en-US" dirty="0"/>
          </a:p>
          <a:p>
            <a:r>
              <a:rPr lang="en-US" dirty="0" err="1"/>
              <a:t>Ajalpanahasan</a:t>
            </a:r>
            <a:r>
              <a:rPr lang="en-US" dirty="0"/>
              <a:t> </a:t>
            </a:r>
            <a:r>
              <a:rPr lang="en-US" dirty="0" err="1"/>
              <a:t>tanmanabhunjeet</a:t>
            </a:r>
            <a:r>
              <a:rPr lang="en-US" dirty="0"/>
              <a:t> </a:t>
            </a:r>
          </a:p>
          <a:p>
            <a:r>
              <a:rPr lang="en-US" dirty="0" err="1"/>
              <a:t>Atmanamabhisamikshya</a:t>
            </a:r>
            <a:r>
              <a:rPr lang="en-US" dirty="0"/>
              <a:t> </a:t>
            </a:r>
            <a:r>
              <a:rPr lang="en-US" dirty="0" err="1"/>
              <a:t>bhunjeet</a:t>
            </a:r>
            <a:r>
              <a:rPr lang="en-US" dirty="0"/>
              <a:t> </a:t>
            </a:r>
            <a:r>
              <a:rPr lang="en-US" dirty="0" err="1"/>
              <a:t>samyak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159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err="1" smtClean="0"/>
              <a:t>Ahara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Parinamakara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Bhavas</a:t>
            </a:r>
            <a:r>
              <a:rPr lang="en-US" b="1" u="sng" dirty="0" smtClean="0"/>
              <a:t> </a:t>
            </a:r>
          </a:p>
          <a:p>
            <a:r>
              <a:rPr lang="en-US" dirty="0" err="1" smtClean="0"/>
              <a:t>Ushma</a:t>
            </a:r>
            <a:endParaRPr lang="en-US" dirty="0" smtClean="0"/>
          </a:p>
          <a:p>
            <a:r>
              <a:rPr lang="en-US" dirty="0" err="1" smtClean="0"/>
              <a:t>Vayu</a:t>
            </a:r>
            <a:endParaRPr lang="en-US" dirty="0" smtClean="0"/>
          </a:p>
          <a:p>
            <a:r>
              <a:rPr lang="en-US" dirty="0" err="1" smtClean="0"/>
              <a:t>Kleda</a:t>
            </a:r>
            <a:endParaRPr lang="en-US" dirty="0" smtClean="0"/>
          </a:p>
          <a:p>
            <a:r>
              <a:rPr lang="en-US" dirty="0" err="1" smtClean="0"/>
              <a:t>Sneha</a:t>
            </a:r>
            <a:endParaRPr lang="en-US" dirty="0" smtClean="0"/>
          </a:p>
          <a:p>
            <a:r>
              <a:rPr lang="en-US" dirty="0" err="1" smtClean="0"/>
              <a:t>Kaala</a:t>
            </a:r>
            <a:endParaRPr lang="en-US" dirty="0" smtClean="0"/>
          </a:p>
          <a:p>
            <a:r>
              <a:rPr lang="en-US" dirty="0" err="1" smtClean="0"/>
              <a:t>Samayoga</a:t>
            </a:r>
            <a:r>
              <a:rPr lang="en-US" dirty="0" smtClean="0"/>
              <a:t> </a:t>
            </a:r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800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 smtClean="0"/>
              <a:t>Avasthapaka</a:t>
            </a:r>
            <a:r>
              <a:rPr lang="en-US" b="1" dirty="0" smtClean="0"/>
              <a:t> </a:t>
            </a:r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022416"/>
              </p:ext>
            </p:extLst>
          </p:nvPr>
        </p:nvGraphicFramePr>
        <p:xfrm>
          <a:off x="990600" y="2590799"/>
          <a:ext cx="7467600" cy="2997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1133088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Avasthapaka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Mahabutha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Involved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Dosha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21371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Madhura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Prithvi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Jala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Kapha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1371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Amla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Teja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Jala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Pitta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1371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Katu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Akasha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Vayu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Vata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126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err="1" smtClean="0"/>
              <a:t>Vipaka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738064"/>
              </p:ext>
            </p:extLst>
          </p:nvPr>
        </p:nvGraphicFramePr>
        <p:xfrm>
          <a:off x="990600" y="2936240"/>
          <a:ext cx="7467600" cy="262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65659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Vipaka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Rasa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5659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Madhura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Madhura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Lavana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659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Amla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Amla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659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Katu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Katu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Tikta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Kashaya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0371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/>
              <a:t>Classification </a:t>
            </a:r>
            <a:r>
              <a:rPr lang="en-US" b="1" u="sng" dirty="0" smtClean="0"/>
              <a:t>Of Agni</a:t>
            </a: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496747"/>
              </p:ext>
            </p:extLst>
          </p:nvPr>
        </p:nvGraphicFramePr>
        <p:xfrm>
          <a:off x="914400" y="2438400"/>
          <a:ext cx="7543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Jataragni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Avastha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Bhutagni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Dhatvagni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Vishama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Parthiva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Rasagni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Teekshana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Apya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Raktagni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Manda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Agneya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Mamsagni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Sama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Vayavya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Medogni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Akashya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Asthyagni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Majjagni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Shukragni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8870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/>
              <a:t>Classification </a:t>
            </a:r>
            <a:r>
              <a:rPr lang="en-US" b="1" u="sng" dirty="0" smtClean="0"/>
              <a:t>Of </a:t>
            </a:r>
            <a:r>
              <a:rPr lang="en-US" b="1" u="sng" dirty="0" err="1" smtClean="0"/>
              <a:t>Koshtha</a:t>
            </a: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26461"/>
              </p:ext>
            </p:extLst>
          </p:nvPr>
        </p:nvGraphicFramePr>
        <p:xfrm>
          <a:off x="685800" y="2895600"/>
          <a:ext cx="77724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Anatomical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Physiological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Pathophysiological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All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Koshthangas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Krura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Bahya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Mrudu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Madhyama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Madhyama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Abhyantara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1685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Dhatu</a:t>
            </a:r>
            <a:endParaRPr lang="en-US" b="1" u="sng" dirty="0" smtClean="0"/>
          </a:p>
          <a:p>
            <a:r>
              <a:rPr lang="en-US" dirty="0" smtClean="0"/>
              <a:t>Rasa</a:t>
            </a:r>
          </a:p>
          <a:p>
            <a:r>
              <a:rPr lang="en-US" dirty="0" err="1" smtClean="0"/>
              <a:t>Raktha</a:t>
            </a:r>
            <a:endParaRPr lang="en-US" dirty="0" smtClean="0"/>
          </a:p>
          <a:p>
            <a:r>
              <a:rPr lang="en-US" dirty="0" err="1" smtClean="0"/>
              <a:t>Mamsa</a:t>
            </a:r>
            <a:r>
              <a:rPr lang="en-US" dirty="0" smtClean="0"/>
              <a:t> </a:t>
            </a:r>
            <a:r>
              <a:rPr lang="en-US" b="1" u="sng" dirty="0" smtClean="0"/>
              <a:t> </a:t>
            </a:r>
          </a:p>
          <a:p>
            <a:r>
              <a:rPr lang="en-US" dirty="0" err="1" smtClean="0"/>
              <a:t>Meda</a:t>
            </a:r>
            <a:endParaRPr lang="en-US" dirty="0" smtClean="0"/>
          </a:p>
          <a:p>
            <a:r>
              <a:rPr lang="en-US" dirty="0" err="1" smtClean="0"/>
              <a:t>Asthi</a:t>
            </a:r>
            <a:endParaRPr lang="en-US" dirty="0" smtClean="0"/>
          </a:p>
          <a:p>
            <a:r>
              <a:rPr lang="en-US" dirty="0" err="1" smtClean="0"/>
              <a:t>Majja</a:t>
            </a:r>
            <a:endParaRPr lang="en-US" dirty="0" smtClean="0"/>
          </a:p>
          <a:p>
            <a:r>
              <a:rPr lang="en-US" dirty="0" err="1" smtClean="0"/>
              <a:t>shukra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4822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err="1" smtClean="0"/>
              <a:t>Dhatu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Poshana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Nyaya</a:t>
            </a:r>
            <a:r>
              <a:rPr lang="en-US" b="1" u="sng" dirty="0" smtClean="0"/>
              <a:t> </a:t>
            </a:r>
          </a:p>
          <a:p>
            <a:pPr marL="0" indent="0" algn="ctr">
              <a:buNone/>
            </a:pPr>
            <a:endParaRPr lang="en-US" b="1" u="sng" dirty="0" smtClean="0"/>
          </a:p>
          <a:p>
            <a:r>
              <a:rPr lang="en-US" dirty="0" err="1" smtClean="0"/>
              <a:t>Ksheera</a:t>
            </a:r>
            <a:r>
              <a:rPr lang="en-US" dirty="0" smtClean="0"/>
              <a:t> </a:t>
            </a:r>
            <a:r>
              <a:rPr lang="en-US" dirty="0" err="1" smtClean="0"/>
              <a:t>dadhi</a:t>
            </a:r>
            <a:r>
              <a:rPr lang="en-US" dirty="0" smtClean="0"/>
              <a:t> </a:t>
            </a:r>
            <a:r>
              <a:rPr lang="en-US" dirty="0" err="1" smtClean="0"/>
              <a:t>nyaya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Kedhara</a:t>
            </a:r>
            <a:r>
              <a:rPr lang="en-US" dirty="0" smtClean="0"/>
              <a:t> </a:t>
            </a:r>
            <a:r>
              <a:rPr lang="en-US" dirty="0" err="1" smtClean="0"/>
              <a:t>kulya</a:t>
            </a:r>
            <a:r>
              <a:rPr lang="en-US" dirty="0" smtClean="0"/>
              <a:t> </a:t>
            </a:r>
            <a:r>
              <a:rPr lang="en-US" dirty="0" err="1" smtClean="0"/>
              <a:t>nyaya</a:t>
            </a:r>
            <a:endParaRPr lang="en-US" dirty="0" smtClean="0"/>
          </a:p>
          <a:p>
            <a:r>
              <a:rPr lang="en-US" dirty="0" err="1" smtClean="0"/>
              <a:t>Khale</a:t>
            </a:r>
            <a:r>
              <a:rPr lang="en-US" dirty="0" smtClean="0"/>
              <a:t> </a:t>
            </a:r>
            <a:r>
              <a:rPr lang="en-US" dirty="0" err="1" smtClean="0"/>
              <a:t>kapota</a:t>
            </a:r>
            <a:r>
              <a:rPr lang="en-US" dirty="0" smtClean="0"/>
              <a:t> </a:t>
            </a:r>
            <a:r>
              <a:rPr lang="en-US" dirty="0" err="1" smtClean="0"/>
              <a:t>naya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Eka</a:t>
            </a:r>
            <a:r>
              <a:rPr lang="en-US" dirty="0" smtClean="0"/>
              <a:t> </a:t>
            </a:r>
            <a:r>
              <a:rPr lang="en-US" dirty="0" err="1" smtClean="0"/>
              <a:t>kala</a:t>
            </a:r>
            <a:r>
              <a:rPr lang="en-US" dirty="0" smtClean="0"/>
              <a:t> </a:t>
            </a:r>
            <a:r>
              <a:rPr lang="en-US" dirty="0" err="1" smtClean="0"/>
              <a:t>dhatu</a:t>
            </a:r>
            <a:r>
              <a:rPr lang="en-US" dirty="0" smtClean="0"/>
              <a:t> </a:t>
            </a:r>
            <a:r>
              <a:rPr lang="en-US" dirty="0" err="1" smtClean="0"/>
              <a:t>poshana</a:t>
            </a:r>
            <a:r>
              <a:rPr lang="en-US" dirty="0" smtClean="0"/>
              <a:t> </a:t>
            </a:r>
            <a:r>
              <a:rPr lang="en-US" dirty="0" err="1" smtClean="0"/>
              <a:t>nyaya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64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876642"/>
              </p:ext>
            </p:extLst>
          </p:nvPr>
        </p:nvGraphicFramePr>
        <p:xfrm>
          <a:off x="1371600" y="2936240"/>
          <a:ext cx="6477000" cy="331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8280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Dosha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Sharira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Dosha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Manas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280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Vata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Raja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80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Pitta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Tama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80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Kapha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68290" y="1524000"/>
            <a:ext cx="1489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err="1" smtClean="0"/>
              <a:t>Dosha</a:t>
            </a:r>
            <a:r>
              <a:rPr lang="en-US" sz="3600" b="1" u="sng" dirty="0" smtClean="0"/>
              <a:t> 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5071186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Anjali </a:t>
            </a:r>
            <a:r>
              <a:rPr lang="en-US" b="1" u="sng" dirty="0" err="1" smtClean="0"/>
              <a:t>Pramana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652460"/>
              </p:ext>
            </p:extLst>
          </p:nvPr>
        </p:nvGraphicFramePr>
        <p:xfrm>
          <a:off x="914400" y="2438400"/>
          <a:ext cx="7467600" cy="389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48641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Dhatu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Anjali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8641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Rasa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641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Raktha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641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Mamsa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641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Medha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641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Asthi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641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Majja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641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Shukra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359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err="1"/>
              <a:t>Upadhatu</a:t>
            </a:r>
            <a:r>
              <a:rPr lang="en-US" b="1" u="sng" dirty="0"/>
              <a:t> </a:t>
            </a:r>
            <a:endParaRPr lang="en-US" b="1" u="sng" dirty="0" smtClean="0"/>
          </a:p>
          <a:p>
            <a:pPr marL="0" indent="0" algn="ctr">
              <a:buNone/>
            </a:pP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927084"/>
              </p:ext>
            </p:extLst>
          </p:nvPr>
        </p:nvGraphicFramePr>
        <p:xfrm>
          <a:off x="1143000" y="2362200"/>
          <a:ext cx="71628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Dhatu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Upadhatu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Rasa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Sthanya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Arthava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Raktha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Sira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Kandra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Mamsa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Vasa &amp;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Twak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Medha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Snayu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Sandhi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Asth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Majja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Shukra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7479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err="1" smtClean="0"/>
              <a:t>Dhatumala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050652"/>
              </p:ext>
            </p:extLst>
          </p:nvPr>
        </p:nvGraphicFramePr>
        <p:xfrm>
          <a:off x="990600" y="2423160"/>
          <a:ext cx="71628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Dhatu</a:t>
                      </a:r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u="sng" dirty="0" err="1" smtClean="0">
                          <a:solidFill>
                            <a:schemeClr val="tx1"/>
                          </a:solidFill>
                        </a:rPr>
                        <a:t>Dhatumala</a:t>
                      </a:r>
                      <a:r>
                        <a:rPr lang="en-US" sz="2600" b="1" u="sng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Rasa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Kapha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Raktha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Pitta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Mamsa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Kha</a:t>
                      </a:r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-mala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Medha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Sweda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Asth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Kesha</a:t>
                      </a:r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, Loma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Majja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Sneha-akshi</a:t>
                      </a:r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,  </a:t>
                      </a:r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Vit</a:t>
                      </a:r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Twak</a:t>
                      </a:r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Shukra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0139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err="1" smtClean="0"/>
              <a:t>Ojas</a:t>
            </a:r>
            <a:r>
              <a:rPr lang="en-US" b="1" u="sng" dirty="0" smtClean="0"/>
              <a:t> </a:t>
            </a:r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endParaRPr lang="en-US" b="1" u="sng" dirty="0" smtClean="0"/>
          </a:p>
          <a:p>
            <a:r>
              <a:rPr lang="en-US" dirty="0" smtClean="0"/>
              <a:t>Para </a:t>
            </a:r>
            <a:r>
              <a:rPr lang="en-US" dirty="0" err="1" smtClean="0"/>
              <a:t>ojas</a:t>
            </a:r>
            <a:r>
              <a:rPr lang="en-US" dirty="0" smtClean="0"/>
              <a:t>( 8 </a:t>
            </a:r>
            <a:r>
              <a:rPr lang="en-US" dirty="0" err="1" smtClean="0"/>
              <a:t>bindhu</a:t>
            </a:r>
            <a:r>
              <a:rPr lang="en-US" dirty="0" smtClean="0"/>
              <a:t>, </a:t>
            </a:r>
            <a:r>
              <a:rPr lang="en-US" dirty="0" err="1" smtClean="0"/>
              <a:t>hrudaya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Apara</a:t>
            </a:r>
            <a:r>
              <a:rPr lang="en-US" dirty="0" smtClean="0"/>
              <a:t> </a:t>
            </a:r>
            <a:r>
              <a:rPr lang="en-US" dirty="0" err="1" smtClean="0"/>
              <a:t>ojas</a:t>
            </a:r>
            <a:r>
              <a:rPr lang="en-US" dirty="0" smtClean="0"/>
              <a:t> ( ½ </a:t>
            </a:r>
            <a:r>
              <a:rPr lang="en-US" dirty="0" err="1" smtClean="0"/>
              <a:t>anjali</a:t>
            </a:r>
            <a:r>
              <a:rPr lang="en-US" dirty="0" smtClean="0"/>
              <a:t> , </a:t>
            </a:r>
            <a:r>
              <a:rPr lang="en-US" dirty="0" err="1" smtClean="0"/>
              <a:t>sarva</a:t>
            </a:r>
            <a:r>
              <a:rPr lang="en-US" dirty="0" smtClean="0"/>
              <a:t> </a:t>
            </a:r>
            <a:r>
              <a:rPr lang="en-US" dirty="0" err="1" smtClean="0"/>
              <a:t>shareera</a:t>
            </a:r>
            <a:r>
              <a:rPr lang="en-US" dirty="0" smtClean="0"/>
              <a:t> )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8518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Classification Of </a:t>
            </a:r>
            <a:r>
              <a:rPr lang="en-US" b="1" u="sng" dirty="0" err="1" smtClean="0"/>
              <a:t>Bala</a:t>
            </a:r>
            <a:r>
              <a:rPr lang="en-US" b="1" u="sng" dirty="0" smtClean="0"/>
              <a:t> </a:t>
            </a:r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endParaRPr lang="en-US" b="1" u="sng" dirty="0" smtClean="0"/>
          </a:p>
          <a:p>
            <a:r>
              <a:rPr lang="en-US" dirty="0" err="1" smtClean="0"/>
              <a:t>Sahaja</a:t>
            </a:r>
            <a:r>
              <a:rPr lang="en-US" dirty="0" smtClean="0"/>
              <a:t> </a:t>
            </a:r>
            <a:r>
              <a:rPr lang="en-US" dirty="0" err="1" smtClean="0"/>
              <a:t>bala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Kalaja</a:t>
            </a:r>
            <a:r>
              <a:rPr lang="en-US" dirty="0" smtClean="0"/>
              <a:t> </a:t>
            </a:r>
            <a:r>
              <a:rPr lang="en-US" dirty="0" err="1" smtClean="0"/>
              <a:t>bala</a:t>
            </a:r>
            <a:endParaRPr lang="en-US" dirty="0" smtClean="0"/>
          </a:p>
          <a:p>
            <a:r>
              <a:rPr lang="en-US" dirty="0" err="1" smtClean="0"/>
              <a:t>Yukthikrutha</a:t>
            </a:r>
            <a:r>
              <a:rPr lang="en-US" dirty="0" smtClean="0"/>
              <a:t> </a:t>
            </a:r>
            <a:r>
              <a:rPr lang="en-US" dirty="0" err="1" smtClean="0"/>
              <a:t>bala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9912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Bala-vruddhikara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bhavas</a:t>
            </a:r>
            <a:endParaRPr lang="en-US" b="1" u="sng" dirty="0" smtClean="0"/>
          </a:p>
          <a:p>
            <a:pPr marL="0" indent="0" algn="ctr">
              <a:buNone/>
            </a:pPr>
            <a:r>
              <a:rPr lang="en-US" b="1" u="sng" dirty="0" smtClean="0"/>
              <a:t> </a:t>
            </a:r>
          </a:p>
          <a:p>
            <a:r>
              <a:rPr lang="en-US" dirty="0" err="1" smtClean="0"/>
              <a:t>Balavat</a:t>
            </a:r>
            <a:r>
              <a:rPr lang="en-US" dirty="0" smtClean="0"/>
              <a:t> </a:t>
            </a:r>
            <a:r>
              <a:rPr lang="en-US" dirty="0" err="1" smtClean="0"/>
              <a:t>purushe</a:t>
            </a:r>
            <a:endParaRPr lang="en-US" dirty="0" smtClean="0"/>
          </a:p>
          <a:p>
            <a:r>
              <a:rPr lang="en-US" dirty="0" err="1" smtClean="0"/>
              <a:t>Balavat</a:t>
            </a:r>
            <a:r>
              <a:rPr lang="en-US" dirty="0" smtClean="0"/>
              <a:t> </a:t>
            </a:r>
            <a:r>
              <a:rPr lang="en-US" dirty="0" err="1" smtClean="0"/>
              <a:t>deshe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Balavat</a:t>
            </a:r>
            <a:r>
              <a:rPr lang="en-US" dirty="0" smtClean="0"/>
              <a:t> kale </a:t>
            </a:r>
          </a:p>
          <a:p>
            <a:r>
              <a:rPr lang="en-US" dirty="0" err="1" smtClean="0"/>
              <a:t>Sukhashcha</a:t>
            </a:r>
            <a:r>
              <a:rPr lang="en-US" dirty="0" smtClean="0"/>
              <a:t> </a:t>
            </a:r>
            <a:r>
              <a:rPr lang="en-US" dirty="0" err="1" smtClean="0"/>
              <a:t>kalayoga</a:t>
            </a:r>
            <a:endParaRPr lang="en-US" dirty="0" smtClean="0"/>
          </a:p>
          <a:p>
            <a:r>
              <a:rPr lang="en-US" dirty="0" err="1" smtClean="0"/>
              <a:t>Beeja</a:t>
            </a:r>
            <a:r>
              <a:rPr lang="en-US" dirty="0" smtClean="0"/>
              <a:t> </a:t>
            </a:r>
            <a:r>
              <a:rPr lang="en-US" dirty="0" err="1" smtClean="0"/>
              <a:t>kshetra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sampat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Ahara</a:t>
            </a:r>
            <a:r>
              <a:rPr lang="en-US" dirty="0" smtClean="0"/>
              <a:t> </a:t>
            </a:r>
            <a:r>
              <a:rPr lang="en-US" dirty="0" err="1" smtClean="0"/>
              <a:t>sampat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74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Ctd</a:t>
            </a:r>
            <a:r>
              <a:rPr lang="en-US" dirty="0" smtClean="0"/>
              <a:t>….</a:t>
            </a:r>
          </a:p>
          <a:p>
            <a:r>
              <a:rPr lang="en-US" dirty="0" err="1" smtClean="0"/>
              <a:t>Sharira</a:t>
            </a:r>
            <a:r>
              <a:rPr lang="en-US" dirty="0" smtClean="0"/>
              <a:t> </a:t>
            </a:r>
            <a:r>
              <a:rPr lang="en-US" dirty="0" err="1"/>
              <a:t>sampat</a:t>
            </a:r>
            <a:r>
              <a:rPr lang="en-US" dirty="0"/>
              <a:t> </a:t>
            </a:r>
          </a:p>
          <a:p>
            <a:r>
              <a:rPr lang="en-US" dirty="0" err="1"/>
              <a:t>Satmya</a:t>
            </a:r>
            <a:r>
              <a:rPr lang="en-US" dirty="0"/>
              <a:t> </a:t>
            </a:r>
            <a:r>
              <a:rPr lang="en-US" dirty="0" err="1"/>
              <a:t>sampat</a:t>
            </a:r>
            <a:r>
              <a:rPr lang="en-US" dirty="0"/>
              <a:t> </a:t>
            </a:r>
          </a:p>
          <a:p>
            <a:r>
              <a:rPr lang="en-US" dirty="0" err="1"/>
              <a:t>Sattva</a:t>
            </a:r>
            <a:r>
              <a:rPr lang="en-US" dirty="0"/>
              <a:t> </a:t>
            </a:r>
            <a:r>
              <a:rPr lang="en-US" dirty="0" err="1"/>
              <a:t>sampat</a:t>
            </a:r>
            <a:r>
              <a:rPr lang="en-US" dirty="0"/>
              <a:t> </a:t>
            </a:r>
          </a:p>
          <a:p>
            <a:r>
              <a:rPr lang="en-US" dirty="0" err="1"/>
              <a:t>Svabhava</a:t>
            </a:r>
            <a:r>
              <a:rPr lang="en-US" dirty="0"/>
              <a:t> </a:t>
            </a:r>
            <a:r>
              <a:rPr lang="en-US" dirty="0" err="1"/>
              <a:t>samsiddhi</a:t>
            </a:r>
            <a:endParaRPr lang="en-US" dirty="0"/>
          </a:p>
          <a:p>
            <a:r>
              <a:rPr lang="en-US" dirty="0" err="1"/>
              <a:t>Youvana</a:t>
            </a:r>
            <a:endParaRPr lang="en-US" dirty="0"/>
          </a:p>
          <a:p>
            <a:r>
              <a:rPr lang="en-US" dirty="0"/>
              <a:t>Karma</a:t>
            </a:r>
          </a:p>
          <a:p>
            <a:r>
              <a:rPr lang="en-US" dirty="0" err="1"/>
              <a:t>Samharsha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3350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Disorders of </a:t>
            </a:r>
            <a:r>
              <a:rPr lang="en-US" b="1" u="sng" dirty="0" err="1" smtClean="0"/>
              <a:t>ojas</a:t>
            </a:r>
            <a:r>
              <a:rPr lang="en-US" b="1" u="sng" dirty="0" smtClean="0"/>
              <a:t> </a:t>
            </a:r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endParaRPr lang="en-US" b="1" u="sng" dirty="0" smtClean="0"/>
          </a:p>
          <a:p>
            <a:r>
              <a:rPr lang="en-US" dirty="0" err="1" smtClean="0"/>
              <a:t>Oja</a:t>
            </a:r>
            <a:r>
              <a:rPr lang="en-US" dirty="0" smtClean="0"/>
              <a:t> </a:t>
            </a:r>
            <a:r>
              <a:rPr lang="en-US" dirty="0" err="1" smtClean="0"/>
              <a:t>visramsa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Oja</a:t>
            </a:r>
            <a:r>
              <a:rPr lang="en-US" dirty="0" smtClean="0"/>
              <a:t> </a:t>
            </a:r>
            <a:r>
              <a:rPr lang="en-US" dirty="0" err="1" smtClean="0"/>
              <a:t>vyapat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Oja</a:t>
            </a:r>
            <a:r>
              <a:rPr lang="en-US" dirty="0" smtClean="0"/>
              <a:t> </a:t>
            </a:r>
            <a:r>
              <a:rPr lang="en-US" dirty="0" err="1" smtClean="0"/>
              <a:t>kshaya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3668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Mala </a:t>
            </a:r>
          </a:p>
          <a:p>
            <a:pPr marL="0" indent="0">
              <a:buNone/>
            </a:pP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75822"/>
              </p:ext>
            </p:extLst>
          </p:nvPr>
        </p:nvGraphicFramePr>
        <p:xfrm>
          <a:off x="838200" y="3012440"/>
          <a:ext cx="7391400" cy="262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65659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Mala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Anjali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5659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Mutra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659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Pureesha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659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Sweda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9862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err="1" smtClean="0"/>
              <a:t>Classificaton</a:t>
            </a:r>
            <a:r>
              <a:rPr lang="en-US" b="1" u="sng" dirty="0" smtClean="0"/>
              <a:t> of </a:t>
            </a:r>
            <a:r>
              <a:rPr lang="en-US" b="1" u="sng" dirty="0" err="1" smtClean="0"/>
              <a:t>Indriya</a:t>
            </a:r>
            <a:r>
              <a:rPr lang="en-US" b="1" u="sng" dirty="0" smtClean="0"/>
              <a:t> 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174706"/>
              </p:ext>
            </p:extLst>
          </p:nvPr>
        </p:nvGraphicFramePr>
        <p:xfrm>
          <a:off x="990600" y="2880360"/>
          <a:ext cx="716280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</a:tblGrid>
              <a:tr h="5359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Gnanendriya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Karmendriya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Ubhayendriya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359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Srotra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Vak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Mana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59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Twak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Pani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59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Chakshu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Pada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59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Jihva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Payu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59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Ghrana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Upastha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6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Classification Of </a:t>
            </a:r>
            <a:r>
              <a:rPr lang="en-US" b="1" u="sng" dirty="0" err="1" smtClean="0"/>
              <a:t>Sharira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Dosha</a:t>
            </a:r>
            <a:r>
              <a:rPr lang="en-US" b="1" u="sng" dirty="0" smtClean="0"/>
              <a:t> </a:t>
            </a:r>
          </a:p>
          <a:p>
            <a:pPr marL="0" indent="0" algn="ctr">
              <a:buNone/>
            </a:pP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046817"/>
              </p:ext>
            </p:extLst>
          </p:nvPr>
        </p:nvGraphicFramePr>
        <p:xfrm>
          <a:off x="1066800" y="2651760"/>
          <a:ext cx="73152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Vata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Pitta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Kapha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Prana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Pachaka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Bodaka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Udana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Ranjaka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Kledaka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Vyana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Sadaka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Sleshaka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Samana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Brajaka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Tarpaka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Apana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Alochaka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Avalambaka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5797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err="1" smtClean="0"/>
              <a:t>Panchapanchaka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357905"/>
              </p:ext>
            </p:extLst>
          </p:nvPr>
        </p:nvGraphicFramePr>
        <p:xfrm>
          <a:off x="457200" y="2667000"/>
          <a:ext cx="8382000" cy="358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47508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Indriya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Dravya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Adhisthana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Artha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Budhi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2126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Srotra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Karna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Shabdha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Shrotra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126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Twak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Vayu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Twacha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Sparsha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Sparshana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126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Chakshu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Teja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Akshi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Rupa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Chakshu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126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Jihva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Jala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Jihva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Rasa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Rasana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126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Ghrana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Akasha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Nasa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Gandha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Ghrana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5540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err="1" smtClean="0"/>
              <a:t>Manas</a:t>
            </a: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362087"/>
              </p:ext>
            </p:extLst>
          </p:nvPr>
        </p:nvGraphicFramePr>
        <p:xfrm>
          <a:off x="304800" y="2667000"/>
          <a:ext cx="85344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46218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Site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Objects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Qualites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Functions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9774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Hrudhya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Chintya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Anutvam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Indriyabhigraha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97746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Vicharya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Ekatvam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Svasyanigraha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2187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Uhya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Uha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2187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Dhyeya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Vichara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2187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Sankalpa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724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err="1" smtClean="0"/>
              <a:t>Atma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222037"/>
              </p:ext>
            </p:extLst>
          </p:nvPr>
        </p:nvGraphicFramePr>
        <p:xfrm>
          <a:off x="1524000" y="2738120"/>
          <a:ext cx="64008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Site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Types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Features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Hrudaya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Jeevatma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Iccha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Paramatma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Dwesha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Sukha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Dukha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Prayatna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Gyanaupalabdhi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4978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err="1" smtClean="0"/>
              <a:t>Nidra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094808"/>
              </p:ext>
            </p:extLst>
          </p:nvPr>
        </p:nvGraphicFramePr>
        <p:xfrm>
          <a:off x="762000" y="2438400"/>
          <a:ext cx="80772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Merits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Demerits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Types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Sukha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Dukha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Tamobava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Pusti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Karshya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Shleshma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Samudhava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Bala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Abala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Mano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Shrama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Vrushatha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Kleebatha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Sharira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Shrama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Gyanam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Agyanam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Agantuki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Healthy Life 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Unhealthy Life 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Uyadhi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Anuvarthini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Ratri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tx1"/>
                          </a:solidFill>
                        </a:rPr>
                        <a:t>Svabhava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7091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err="1" smtClean="0"/>
              <a:t>Swapna</a:t>
            </a:r>
            <a:r>
              <a:rPr lang="en-US" b="1" dirty="0" smtClean="0"/>
              <a:t> </a:t>
            </a:r>
          </a:p>
          <a:p>
            <a:r>
              <a:rPr lang="en-US" dirty="0" err="1" smtClean="0"/>
              <a:t>Drusta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Sruta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Anubutha</a:t>
            </a:r>
            <a:endParaRPr lang="en-US" dirty="0" smtClean="0"/>
          </a:p>
          <a:p>
            <a:r>
              <a:rPr lang="en-US" dirty="0" err="1" smtClean="0"/>
              <a:t>Praaeditha</a:t>
            </a:r>
            <a:endParaRPr lang="en-US" dirty="0" smtClean="0"/>
          </a:p>
          <a:p>
            <a:r>
              <a:rPr lang="en-US" dirty="0" err="1" smtClean="0"/>
              <a:t>Kalpitha</a:t>
            </a:r>
            <a:endParaRPr lang="en-US" dirty="0" smtClean="0"/>
          </a:p>
          <a:p>
            <a:r>
              <a:rPr lang="en-US" dirty="0" err="1" smtClean="0"/>
              <a:t>Bavika</a:t>
            </a:r>
            <a:endParaRPr lang="en-US" dirty="0" smtClean="0"/>
          </a:p>
          <a:p>
            <a:r>
              <a:rPr lang="en-US" dirty="0" err="1" smtClean="0"/>
              <a:t>Doshaja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6396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29481"/>
            <a:ext cx="7010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8150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 u="sng" dirty="0" err="1" smtClean="0"/>
              <a:t>Triguna</a:t>
            </a:r>
            <a:r>
              <a:rPr lang="en-US" u="sng" dirty="0" smtClean="0"/>
              <a:t> </a:t>
            </a:r>
            <a:endParaRPr lang="en-US" u="sng" dirty="0"/>
          </a:p>
          <a:p>
            <a:pPr marL="0" indent="0" algn="ctr">
              <a:buNone/>
            </a:pPr>
            <a:endParaRPr lang="en-US" u="sng" dirty="0" smtClean="0"/>
          </a:p>
          <a:p>
            <a:r>
              <a:rPr lang="en-US" dirty="0" err="1" smtClean="0"/>
              <a:t>Satva</a:t>
            </a:r>
            <a:endParaRPr lang="en-US" dirty="0" smtClean="0"/>
          </a:p>
          <a:p>
            <a:r>
              <a:rPr lang="en-US" dirty="0" smtClean="0"/>
              <a:t>Raja</a:t>
            </a:r>
          </a:p>
          <a:p>
            <a:r>
              <a:rPr lang="en-US" dirty="0" smtClean="0"/>
              <a:t>Tama 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69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2794" y="1600200"/>
            <a:ext cx="7971606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b="1" u="sng" dirty="0" smtClean="0"/>
              <a:t>Relationship Between </a:t>
            </a:r>
            <a:r>
              <a:rPr lang="en-US" sz="3100" b="1" u="sng" dirty="0" err="1" smtClean="0"/>
              <a:t>Mahabutha</a:t>
            </a:r>
            <a:r>
              <a:rPr lang="en-US" sz="3100" b="1" u="sng" dirty="0" smtClean="0"/>
              <a:t> And </a:t>
            </a:r>
            <a:r>
              <a:rPr lang="en-US" sz="3100" b="1" u="sng" dirty="0" err="1" smtClean="0"/>
              <a:t>Triguna</a:t>
            </a:r>
            <a:r>
              <a:rPr lang="en-US" sz="3100" b="1" u="sng" dirty="0" smtClean="0"/>
              <a:t> </a:t>
            </a:r>
            <a:endParaRPr lang="en-US" sz="3100" b="1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343200"/>
              </p:ext>
            </p:extLst>
          </p:nvPr>
        </p:nvGraphicFramePr>
        <p:xfrm>
          <a:off x="1066800" y="2804160"/>
          <a:ext cx="70104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5740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Mahabutha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Triguna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Akasha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Satva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40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Vayu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Raja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40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Agni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Satva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+ Raja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40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Ap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Satva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+ Tama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40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Pruthvi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Tama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356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27700" y="1715869"/>
            <a:ext cx="64971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Relationship Between </a:t>
            </a:r>
            <a:r>
              <a:rPr lang="en-US" sz="2800" b="1" u="sng" dirty="0" err="1" smtClean="0"/>
              <a:t>Dosha</a:t>
            </a:r>
            <a:r>
              <a:rPr lang="en-US" sz="2800" b="1" u="sng" dirty="0" smtClean="0"/>
              <a:t>  And </a:t>
            </a:r>
            <a:r>
              <a:rPr lang="en-US" sz="2800" b="1" u="sng" dirty="0" err="1" smtClean="0"/>
              <a:t>Triguna</a:t>
            </a:r>
            <a:r>
              <a:rPr lang="en-US" sz="2800" b="1" u="sng" dirty="0" smtClean="0"/>
              <a:t> </a:t>
            </a:r>
          </a:p>
          <a:p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033793"/>
              </p:ext>
            </p:extLst>
          </p:nvPr>
        </p:nvGraphicFramePr>
        <p:xfrm>
          <a:off x="914400" y="2971800"/>
          <a:ext cx="71628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Dosha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Triguna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Vata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Raja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Pitta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Raja +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Satva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Kapha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Tama+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Satva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513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9689" y="1676400"/>
            <a:ext cx="8113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Relationship Between </a:t>
            </a:r>
            <a:r>
              <a:rPr lang="en-US" sz="3200" b="1" u="sng" dirty="0" err="1" smtClean="0"/>
              <a:t>Dosha</a:t>
            </a:r>
            <a:r>
              <a:rPr lang="en-US" sz="3200" b="1" u="sng" dirty="0" smtClean="0"/>
              <a:t>  And </a:t>
            </a:r>
            <a:r>
              <a:rPr lang="en-US" sz="3200" b="1" u="sng" dirty="0" err="1" smtClean="0"/>
              <a:t>Mahabutha</a:t>
            </a:r>
            <a:r>
              <a:rPr lang="en-US" sz="3200" b="1" u="sng" dirty="0" smtClean="0"/>
              <a:t> </a:t>
            </a:r>
            <a:endParaRPr lang="en-US" sz="3200" b="1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44229"/>
              </p:ext>
            </p:extLst>
          </p:nvPr>
        </p:nvGraphicFramePr>
        <p:xfrm>
          <a:off x="914400" y="2971800"/>
          <a:ext cx="75438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74295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Dosha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Mahabutha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Vata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Vayu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akasha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Pitta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Teja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jala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Kapha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Jala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pruthvi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887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Shad Rasa </a:t>
            </a:r>
          </a:p>
          <a:p>
            <a:r>
              <a:rPr lang="en-US" dirty="0" err="1" smtClean="0"/>
              <a:t>Madhura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Amla</a:t>
            </a:r>
            <a:endParaRPr lang="en-US" dirty="0" smtClean="0"/>
          </a:p>
          <a:p>
            <a:r>
              <a:rPr lang="en-US" dirty="0" err="1" smtClean="0"/>
              <a:t>Lavana</a:t>
            </a:r>
            <a:endParaRPr lang="en-US" dirty="0" smtClean="0"/>
          </a:p>
          <a:p>
            <a:r>
              <a:rPr lang="en-US" dirty="0" err="1" smtClean="0"/>
              <a:t>Katu</a:t>
            </a:r>
            <a:endParaRPr lang="en-US" dirty="0" smtClean="0"/>
          </a:p>
          <a:p>
            <a:r>
              <a:rPr lang="en-US" dirty="0" err="1" smtClean="0"/>
              <a:t>Tikta</a:t>
            </a:r>
            <a:endParaRPr lang="en-US" dirty="0" smtClean="0"/>
          </a:p>
          <a:p>
            <a:r>
              <a:rPr lang="en-US" dirty="0" err="1" smtClean="0"/>
              <a:t>Kahaya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612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839</Words>
  <Application>Microsoft Office PowerPoint</Application>
  <PresentationFormat>On-screen Show (4:3)</PresentationFormat>
  <Paragraphs>534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KRIYA SHAREERA MADE EASY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KRIYA SHAREERA MADE EASY </dc:title>
  <dc:creator>Dr.mrinal.N.R</dc:creator>
  <cp:lastModifiedBy>hp</cp:lastModifiedBy>
  <cp:revision>32</cp:revision>
  <dcterms:created xsi:type="dcterms:W3CDTF">2006-08-16T00:00:00Z</dcterms:created>
  <dcterms:modified xsi:type="dcterms:W3CDTF">2020-03-30T07:52:14Z</dcterms:modified>
</cp:coreProperties>
</file>