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9" r:id="rId5"/>
    <p:sldId id="271" r:id="rId6"/>
    <p:sldId id="260" r:id="rId7"/>
    <p:sldId id="261" r:id="rId8"/>
    <p:sldId id="272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Email-drmnr1991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01775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RESPIRATORY SYSTEM 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Vd</a:t>
            </a:r>
            <a:r>
              <a:rPr lang="en-US" sz="2400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. </a:t>
            </a:r>
            <a:r>
              <a:rPr lang="en-US" sz="2400" dirty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Mrinal N </a:t>
            </a:r>
            <a:r>
              <a:rPr lang="en-US" sz="2400" dirty="0" err="1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Rudragoudar</a:t>
            </a:r>
            <a:endParaRPr lang="en-US" sz="2400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Asst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Professor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Dept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Of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Kriya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Sharir</a:t>
            </a: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SMVVS RKM AMC &amp; RESEARCH CENTER </a:t>
            </a:r>
          </a:p>
          <a:p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hlinkClick r:id="rId2"/>
              </a:rPr>
              <a:t>Email-drmnr1991@gmail.com</a:t>
            </a: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Mobile 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-9036632670</a:t>
            </a: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285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Non Respiratory Function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r>
              <a:rPr lang="en-US" dirty="0" smtClean="0"/>
              <a:t>Olfaction </a:t>
            </a:r>
          </a:p>
          <a:p>
            <a:r>
              <a:rPr lang="en-US" dirty="0" smtClean="0"/>
              <a:t>Vocalization</a:t>
            </a:r>
          </a:p>
          <a:p>
            <a:r>
              <a:rPr lang="en-US" dirty="0" smtClean="0"/>
              <a:t>Prevention of dust particles</a:t>
            </a:r>
          </a:p>
          <a:p>
            <a:r>
              <a:rPr lang="en-US" dirty="0" smtClean="0"/>
              <a:t>Defenses </a:t>
            </a:r>
            <a:r>
              <a:rPr lang="en-US" dirty="0" smtClean="0"/>
              <a:t>mechanism</a:t>
            </a:r>
            <a:endParaRPr lang="en-US" dirty="0" smtClean="0"/>
          </a:p>
        </p:txBody>
      </p:sp>
      <p:pic>
        <p:nvPicPr>
          <p:cNvPr id="5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372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Ctd</a:t>
            </a:r>
            <a:r>
              <a:rPr lang="en-US" dirty="0" smtClean="0"/>
              <a:t>….</a:t>
            </a:r>
          </a:p>
          <a:p>
            <a:r>
              <a:rPr lang="en-US" dirty="0" smtClean="0"/>
              <a:t>Maintenances </a:t>
            </a:r>
            <a:r>
              <a:rPr lang="en-US" dirty="0"/>
              <a:t>of water balance </a:t>
            </a:r>
          </a:p>
          <a:p>
            <a:r>
              <a:rPr lang="en-US" dirty="0"/>
              <a:t>Regulation of body temperature</a:t>
            </a:r>
          </a:p>
          <a:p>
            <a:r>
              <a:rPr lang="en-US" dirty="0"/>
              <a:t>Regulation of acid base balance </a:t>
            </a:r>
            <a:endParaRPr lang="en-US" dirty="0" smtClean="0"/>
          </a:p>
          <a:p>
            <a:r>
              <a:rPr lang="en-US" dirty="0" smtClean="0"/>
              <a:t>Anticoagulant </a:t>
            </a:r>
            <a:r>
              <a:rPr lang="en-US" dirty="0" smtClean="0"/>
              <a:t>function</a:t>
            </a:r>
          </a:p>
          <a:p>
            <a:r>
              <a:rPr lang="en-US" dirty="0" smtClean="0"/>
              <a:t>Secretion of ACE</a:t>
            </a:r>
          </a:p>
          <a:p>
            <a:r>
              <a:rPr lang="en-US" dirty="0" smtClean="0"/>
              <a:t>Synthesis of hormones</a:t>
            </a:r>
          </a:p>
          <a:p>
            <a:endParaRPr lang="en-US" dirty="0"/>
          </a:p>
        </p:txBody>
      </p:sp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361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Respiratory protective reflex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r>
              <a:rPr lang="en-US" dirty="0" smtClean="0"/>
              <a:t>Cough </a:t>
            </a:r>
            <a:r>
              <a:rPr lang="en-US" dirty="0"/>
              <a:t>reflex </a:t>
            </a:r>
            <a:endParaRPr lang="en-US" dirty="0" smtClean="0"/>
          </a:p>
          <a:p>
            <a:r>
              <a:rPr lang="en-US" dirty="0" smtClean="0"/>
              <a:t>Sneezing</a:t>
            </a:r>
            <a:r>
              <a:rPr lang="en-US" dirty="0"/>
              <a:t> reflex </a:t>
            </a:r>
            <a:endParaRPr lang="en-US" dirty="0" smtClean="0"/>
          </a:p>
          <a:p>
            <a:r>
              <a:rPr lang="en-US" dirty="0" smtClean="0"/>
              <a:t>Swallowing  reflex </a:t>
            </a:r>
            <a:endParaRPr lang="en-US" dirty="0"/>
          </a:p>
        </p:txBody>
      </p:sp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2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7924800" cy="559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1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Introduction </a:t>
            </a:r>
          </a:p>
          <a:p>
            <a:r>
              <a:rPr lang="en-US" dirty="0" smtClean="0"/>
              <a:t>Respiration is a phenomenon in which air moves in and out through respiratory tract. </a:t>
            </a:r>
          </a:p>
          <a:p>
            <a:r>
              <a:rPr lang="en-US" dirty="0" smtClean="0"/>
              <a:t>Normal adult RR 12-16/min.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Respiration types</a:t>
            </a:r>
            <a:r>
              <a:rPr lang="en-US" dirty="0" smtClean="0"/>
              <a:t>: external( between lungs &amp; blood), internal( between blood &amp; tissues 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Phases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of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respiration</a:t>
            </a:r>
            <a:r>
              <a:rPr lang="en-US" dirty="0" smtClean="0"/>
              <a:t>: inspiration      &amp; expiration </a:t>
            </a:r>
            <a:endParaRPr lang="en-US" dirty="0"/>
          </a:p>
        </p:txBody>
      </p:sp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>
            <a:off x="6463284" y="5105400"/>
            <a:ext cx="242316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2667000" y="5562600"/>
            <a:ext cx="304800" cy="4130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00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Respiratory tract 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497" y="1688105"/>
            <a:ext cx="5968503" cy="501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59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u="sng" dirty="0" smtClean="0"/>
              <a:t>Tracheobronchial Tree.</a:t>
            </a:r>
            <a:endParaRPr lang="en-US" b="1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055" y="2209800"/>
            <a:ext cx="6600745" cy="405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39206"/>
            <a:ext cx="5334000" cy="346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82278" y="1752600"/>
            <a:ext cx="1135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/>
              <a:t>Pleura</a:t>
            </a:r>
            <a:endParaRPr lang="en-US" sz="2800" b="1" u="sng" dirty="0"/>
          </a:p>
        </p:txBody>
      </p:sp>
      <p:pic>
        <p:nvPicPr>
          <p:cNvPr id="6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1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Upper &amp; Lower RT</a:t>
            </a:r>
            <a:endParaRPr lang="en-US" b="1" u="sn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29409"/>
            <a:ext cx="6705600" cy="437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1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762000"/>
          </a:xfrm>
        </p:spPr>
        <p:txBody>
          <a:bodyPr/>
          <a:lstStyle/>
          <a:p>
            <a:r>
              <a:rPr lang="en-US" b="1" u="sng" dirty="0" smtClean="0"/>
              <a:t>Respiratory Unit </a:t>
            </a:r>
            <a:endParaRPr lang="en-US" b="1" u="sng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5410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7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867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537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73162"/>
            <a:ext cx="7924800" cy="579438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Respiratory Membrane </a:t>
            </a:r>
            <a:endParaRPr lang="en-US" b="1" u="sng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629400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hp\Desktop\IMG-20200219-WA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2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126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RESPIRATORY SYSTEM </vt:lpstr>
      <vt:lpstr>PowerPoint Presentation</vt:lpstr>
      <vt:lpstr>Respiratory tract </vt:lpstr>
      <vt:lpstr>PowerPoint Presentation</vt:lpstr>
      <vt:lpstr>PowerPoint Presentation</vt:lpstr>
      <vt:lpstr>Upper &amp; Lower RT</vt:lpstr>
      <vt:lpstr>Respiratory Unit </vt:lpstr>
      <vt:lpstr>PowerPoint Presentation</vt:lpstr>
      <vt:lpstr>Respiratory Membrane </vt:lpstr>
      <vt:lpstr>Non Respiratory Function </vt:lpstr>
      <vt:lpstr>PowerPoint Presentation</vt:lpstr>
      <vt:lpstr>Respiratory protective reflex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 </dc:title>
  <dc:creator>Dr.mrinal.N.R</dc:creator>
  <cp:lastModifiedBy>hp</cp:lastModifiedBy>
  <cp:revision>9</cp:revision>
  <dcterms:created xsi:type="dcterms:W3CDTF">2006-08-16T00:00:00Z</dcterms:created>
  <dcterms:modified xsi:type="dcterms:W3CDTF">2020-04-01T05:50:56Z</dcterms:modified>
</cp:coreProperties>
</file>