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8CF80-265D-4859-8356-58BD382A174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295C-1C8A-4F88-AE7E-464DD38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err="1" smtClean="0"/>
              <a:t>adreline</a:t>
            </a:r>
            <a:r>
              <a:rPr lang="en-US" dirty="0" smtClean="0"/>
              <a:t> and ADH</a:t>
            </a:r>
            <a:r>
              <a:rPr lang="en-US" baseline="0" dirty="0" smtClean="0"/>
              <a:t> both acts as the one which </a:t>
            </a:r>
            <a:r>
              <a:rPr lang="en-US" baseline="0" dirty="0" err="1" smtClean="0"/>
              <a:t>wl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combinely</a:t>
            </a:r>
            <a:r>
              <a:rPr lang="en-US" baseline="0" dirty="0" smtClean="0"/>
              <a:t>  have effects on the heart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295C-1C8A-4F88-AE7E-464DD38031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FD4-5A74-4E91-9B5A-C7568D95D3AF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C23-B5D6-4E5C-807D-FB4FBBAC274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4186-9E2B-433F-8C37-517E45E326A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3BB4-C9B1-47F9-B682-44D943992793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EFEE-8BE0-44B7-94A1-501243605543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51F0-0E12-4CE3-8D08-37FAF6320774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E021-1662-4B9F-BC60-953399D34B06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B94B-84E2-457B-BC15-A54319411016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C0C5-23C2-4C89-9515-272573A5B5A8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4D3F-5485-4542-A85F-66AB0A59EBF7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FDF-7F00-4EC9-9DE6-D1E6A4464600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0D6C-3C99-48A8-BAF7-E9B6AAC891A4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drmnr199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Vd</a:t>
            </a:r>
            <a:r>
              <a:rPr lang="en-US" sz="28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 Mrinal N </a:t>
            </a:r>
            <a:r>
              <a:rPr lang="en-US" sz="2800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Rudragoudar</a:t>
            </a:r>
            <a:endParaRPr lang="en-US" sz="28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Asst</a:t>
            </a:r>
            <a:r>
              <a:rPr lang="en-US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Professor </a:t>
            </a:r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Dept</a:t>
            </a:r>
            <a:r>
              <a:rPr lang="en-US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Of </a:t>
            </a:r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Kriya</a:t>
            </a:r>
            <a:r>
              <a:rPr lang="en-US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Sharir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SMVVS RKM AMCH &amp; RESEARCH CENTER 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  <a:hlinkClick r:id="rId3"/>
              </a:rPr>
              <a:t>Email-drmnr1991@gmail.com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Mobile -9036632670</a:t>
            </a:r>
          </a:p>
          <a:p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Image result for homeostasis 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Role of various systems in homeostasis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Respiratory system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Skin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Kidney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Glands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Blood etc…..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refers to constant internal environment.</a:t>
            </a:r>
          </a:p>
          <a:p>
            <a:endParaRPr lang="en-US" dirty="0" smtClean="0"/>
          </a:p>
          <a:p>
            <a:r>
              <a:rPr lang="en-US" dirty="0" smtClean="0"/>
              <a:t>Internal environment refers to ECF.it contains mainly nutrients, ions and all substances necessary for survival of cells.</a:t>
            </a:r>
          </a:p>
          <a:p>
            <a:endParaRPr lang="en-US" dirty="0" smtClean="0"/>
          </a:p>
          <a:p>
            <a:r>
              <a:rPr lang="en-US" dirty="0" smtClean="0"/>
              <a:t>The word </a:t>
            </a:r>
            <a:r>
              <a:rPr lang="en-US" dirty="0" smtClean="0">
                <a:solidFill>
                  <a:srgbClr val="FF0000"/>
                </a:solidFill>
              </a:rPr>
              <a:t>HOMEOSTASIS </a:t>
            </a:r>
            <a:r>
              <a:rPr lang="en-US" dirty="0" smtClean="0"/>
              <a:t>was introduced by Harvard Professor </a:t>
            </a:r>
            <a:r>
              <a:rPr lang="en-US" dirty="0" smtClean="0">
                <a:solidFill>
                  <a:srgbClr val="FF0000"/>
                </a:solidFill>
              </a:rPr>
              <a:t>WALTER B CANNON </a:t>
            </a:r>
            <a:r>
              <a:rPr lang="en-US" dirty="0" smtClean="0"/>
              <a:t>in 1930.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HOMEOSTASIS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20574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20574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3276600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Homeo</a:t>
            </a:r>
            <a:r>
              <a:rPr lang="en-US" sz="2800" dirty="0" smtClean="0"/>
              <a:t> = same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24134" y="3276600"/>
            <a:ext cx="2695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Stasis = Standing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Components Of Homeostasis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Normal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Deviation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Sensor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Control centers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Effector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Correction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Information may be an electrical process </a:t>
            </a:r>
            <a:r>
              <a:rPr lang="en-US" dirty="0" err="1" smtClean="0"/>
              <a:t>i.e</a:t>
            </a:r>
            <a:r>
              <a:rPr lang="en-US" dirty="0" smtClean="0"/>
              <a:t> impulses or chemical </a:t>
            </a:r>
            <a:r>
              <a:rPr lang="en-US" dirty="0"/>
              <a:t>process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smtClean="0"/>
              <a:t>hormones through blood and body fluids.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Mechanism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Homeostasis is achieved my feedback signals.</a:t>
            </a:r>
          </a:p>
          <a:p>
            <a:r>
              <a:rPr lang="en-US" dirty="0" smtClean="0"/>
              <a:t>Feedback is process in which some proportion of output signals of a system is given.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Negative feedback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feedback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Negative feedback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the one to which the system reacts in such a way as to arrest the changes or reverse the direction of changes. </a:t>
            </a:r>
          </a:p>
          <a:p>
            <a:endParaRPr lang="en-US" dirty="0" smtClean="0"/>
          </a:p>
          <a:p>
            <a:r>
              <a:rPr lang="en-US" dirty="0" smtClean="0"/>
              <a:t>Negative feedback signals will be generated.</a:t>
            </a:r>
          </a:p>
          <a:p>
            <a:endParaRPr lang="en-US" dirty="0" smtClean="0"/>
          </a:p>
          <a:p>
            <a:r>
              <a:rPr lang="en-US" dirty="0" smtClean="0"/>
              <a:t>Homeostasis will be maintained.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 smtClean="0"/>
              <a:t>as maintenance of water balance, body temperature 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6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Positive Feedback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one to which the system reacts in such a way as to increase the intensity of the changes in same directions. </a:t>
            </a:r>
          </a:p>
          <a:p>
            <a:endParaRPr lang="en-US" dirty="0"/>
          </a:p>
          <a:p>
            <a:r>
              <a:rPr lang="en-US" dirty="0" smtClean="0"/>
              <a:t>It is less common than negative feedback.</a:t>
            </a:r>
          </a:p>
          <a:p>
            <a:endParaRPr lang="en-US" dirty="0"/>
          </a:p>
          <a:p>
            <a:r>
              <a:rPr lang="en-US" dirty="0" smtClean="0"/>
              <a:t>It has its own significances during emergency.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9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9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264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Components Of Homeostasis</vt:lpstr>
      <vt:lpstr>Mechanism </vt:lpstr>
      <vt:lpstr>Negative feedback </vt:lpstr>
      <vt:lpstr>PowerPoint Presentation</vt:lpstr>
      <vt:lpstr>Positive Feedback </vt:lpstr>
      <vt:lpstr>PowerPoint Presentation</vt:lpstr>
      <vt:lpstr>PowerPoint Presentation</vt:lpstr>
      <vt:lpstr>Role of various systems in homeostasis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Dr.mrinal.N.R</dc:creator>
  <cp:lastModifiedBy>hp</cp:lastModifiedBy>
  <cp:revision>13</cp:revision>
  <dcterms:created xsi:type="dcterms:W3CDTF">2006-08-16T00:00:00Z</dcterms:created>
  <dcterms:modified xsi:type="dcterms:W3CDTF">2020-03-31T04:55:48Z</dcterms:modified>
</cp:coreProperties>
</file>