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Corrosive Poison – </a:t>
            </a:r>
            <a:r>
              <a:rPr lang="en-US" dirty="0" err="1" smtClean="0"/>
              <a:t>Sulphuric</a:t>
            </a:r>
            <a:r>
              <a:rPr lang="en-US" dirty="0" smtClean="0"/>
              <a:t> Acid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. S R </a:t>
            </a:r>
            <a:r>
              <a:rPr lang="en-US" dirty="0" err="1" smtClean="0"/>
              <a:t>Sarashetty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Dept</a:t>
            </a:r>
            <a:r>
              <a:rPr lang="en-US" dirty="0" smtClean="0"/>
              <a:t> Of </a:t>
            </a:r>
            <a:r>
              <a:rPr lang="en-US" dirty="0" err="1" smtClean="0"/>
              <a:t>Agada</a:t>
            </a:r>
            <a:r>
              <a:rPr lang="en-US" dirty="0" smtClean="0"/>
              <a:t> </a:t>
            </a:r>
            <a:r>
              <a:rPr lang="en-US" dirty="0" err="1" smtClean="0"/>
              <a:t>Tantra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SMVVS RKM AMCH &amp; RC</a:t>
            </a:r>
            <a:endParaRPr lang="en-US" dirty="0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5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hp\Desktop\images srs\PHOTO-2020-04-10-09-39-5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hp\Desktop\images srs\PHOTO-2020-04-10-09-39-57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2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hp\Desktop\images srs\PHOTO-2020-04-10-09-39-5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5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hp\Desktop\images srs\PHOTO-2020-04-10-09-39-57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0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hp\Desktop\images srs\PHOTO-2020-04-10-09-39-56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1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hp\Desktop\images srs\PHOTO-2020-04-10-09-39-55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5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4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p\Desktop\images srs\PHOTO-2020-04-10-09-39-5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4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p\Desktop\images srs\PHOTO-2020-04-10-09-39-54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5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p\Desktop\images srs\PHOTO-2020-04-10-09-39-54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1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5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images srs\PHOTO-2020-04-10-09-39-5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458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0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hp\Desktop\images srs\PHOTO-2020-04-10-09-39-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11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images srs\PHOTO-2020-04-10-09-39-53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3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esktop\images srs\PHOTO-2020-04-10-09-39-52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0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\Desktop\images srs\PHOTO-2020-04-10-09-39-5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\Desktop\images srs\PHOTO-2020-04-10-09-39-5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9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esktop\images srs\PHOTO-2020-04-10-09-39-52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19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91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esktop\images srs\PHOTO-2020-04-10-09-39-51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8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hp\Desktop\images srs\PHOTO-2020-04-10-09-39-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0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C:\Users\hp\Desktop\images srs\PHOTO-2020-04-10-09-39-5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62100"/>
            <a:ext cx="91821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8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hp\Desktop\images srs\PHOTO-2020-04-10-09-39-50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5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4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hp\Desktop\images srs\PHOTO-2020-04-10-09-39-4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hp\Desktop\images srs\PHOTO-2020-04-10-09-39-49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1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hp\Desktop\images srs\PHOTO-2020-04-10-09-39-4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534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7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hp\Desktop\images srs\PHOTO-2020-04-10-09-39-5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14500"/>
            <a:ext cx="8610601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hp\Desktop\images srs\PHOTO-2020-04-10-09-39-5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6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Corrosive Poison – Sulphuric Acid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Corrosive Poison – Sulphuric Acid </dc:title>
  <dc:creator>Dr.mrinal.N.R</dc:creator>
  <cp:lastModifiedBy>hp</cp:lastModifiedBy>
  <cp:revision>1</cp:revision>
  <dcterms:created xsi:type="dcterms:W3CDTF">2006-08-16T00:00:00Z</dcterms:created>
  <dcterms:modified xsi:type="dcterms:W3CDTF">2020-04-10T05:33:37Z</dcterms:modified>
</cp:coreProperties>
</file>