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59"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2D720-41EF-4EB8-8698-6A98773350ED}" type="datetimeFigureOut">
              <a:rPr lang="en-IN" smtClean="0"/>
              <a:t>28/03/2020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D65FE-2001-4FE2-9FC5-C24C0B50D38C}" type="slidenum">
              <a:rPr lang="en-IN" smtClean="0"/>
              <a:t>‹#›</a:t>
            </a:fld>
            <a:endParaRPr lang="en-IN"/>
          </a:p>
        </p:txBody>
      </p:sp>
    </p:spTree>
    <p:extLst>
      <p:ext uri="{BB962C8B-B14F-4D97-AF65-F5344CB8AC3E}">
        <p14:creationId xmlns:p14="http://schemas.microsoft.com/office/powerpoint/2010/main" val="234338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65DF-9243-4103-80D9-E3842DAB8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18E253C-7958-4328-A225-947054B26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4C213EB-473E-457A-A95F-69F0A0CD269F}"/>
              </a:ext>
            </a:extLst>
          </p:cNvPr>
          <p:cNvSpPr>
            <a:spLocks noGrp="1"/>
          </p:cNvSpPr>
          <p:nvPr>
            <p:ph type="dt" sz="half" idx="10"/>
          </p:nvPr>
        </p:nvSpPr>
        <p:spPr/>
        <p:txBody>
          <a:bodyPr/>
          <a:lstStyle/>
          <a:p>
            <a:fld id="{68421927-24C2-4262-A16B-25DC888BCB4C}" type="datetime1">
              <a:rPr lang="en-IN" smtClean="0"/>
              <a:t>28/03/2020</a:t>
            </a:fld>
            <a:endParaRPr lang="en-IN"/>
          </a:p>
        </p:txBody>
      </p:sp>
      <p:sp>
        <p:nvSpPr>
          <p:cNvPr id="5" name="Footer Placeholder 4">
            <a:extLst>
              <a:ext uri="{FF2B5EF4-FFF2-40B4-BE49-F238E27FC236}">
                <a16:creationId xmlns:a16="http://schemas.microsoft.com/office/drawing/2014/main" id="{2BF7A27D-B850-4E09-8ABA-00A499559A49}"/>
              </a:ext>
            </a:extLst>
          </p:cNvPr>
          <p:cNvSpPr>
            <a:spLocks noGrp="1"/>
          </p:cNvSpPr>
          <p:nvPr>
            <p:ph type="ftr" sz="quarter" idx="11"/>
          </p:nvPr>
        </p:nvSpPr>
        <p:spPr/>
        <p:txBody>
          <a:bodyPr/>
          <a:lstStyle/>
          <a:p>
            <a:r>
              <a:rPr lang="en-IN"/>
              <a:t>concept of abhav pratinidhi dravya</a:t>
            </a:r>
          </a:p>
        </p:txBody>
      </p:sp>
      <p:sp>
        <p:nvSpPr>
          <p:cNvPr id="6" name="Slide Number Placeholder 5">
            <a:extLst>
              <a:ext uri="{FF2B5EF4-FFF2-40B4-BE49-F238E27FC236}">
                <a16:creationId xmlns:a16="http://schemas.microsoft.com/office/drawing/2014/main" id="{FB61D58E-B975-4EDE-9428-8088E92A8C60}"/>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249555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3016-95BB-439B-9889-8B6B220BA5A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623EBB-1955-47BA-A1C0-870EC2DB8D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9E6F37-33DA-4067-8546-217A42540925}"/>
              </a:ext>
            </a:extLst>
          </p:cNvPr>
          <p:cNvSpPr>
            <a:spLocks noGrp="1"/>
          </p:cNvSpPr>
          <p:nvPr>
            <p:ph type="dt" sz="half" idx="10"/>
          </p:nvPr>
        </p:nvSpPr>
        <p:spPr/>
        <p:txBody>
          <a:bodyPr/>
          <a:lstStyle/>
          <a:p>
            <a:fld id="{82F53FBC-7085-4D3D-96A4-97CC77C2A106}" type="datetime1">
              <a:rPr lang="en-IN" smtClean="0"/>
              <a:t>28/03/2020</a:t>
            </a:fld>
            <a:endParaRPr lang="en-IN"/>
          </a:p>
        </p:txBody>
      </p:sp>
      <p:sp>
        <p:nvSpPr>
          <p:cNvPr id="5" name="Footer Placeholder 4">
            <a:extLst>
              <a:ext uri="{FF2B5EF4-FFF2-40B4-BE49-F238E27FC236}">
                <a16:creationId xmlns:a16="http://schemas.microsoft.com/office/drawing/2014/main" id="{B4A9419A-F8B2-4939-BCDA-52D07995C7E9}"/>
              </a:ext>
            </a:extLst>
          </p:cNvPr>
          <p:cNvSpPr>
            <a:spLocks noGrp="1"/>
          </p:cNvSpPr>
          <p:nvPr>
            <p:ph type="ftr" sz="quarter" idx="11"/>
          </p:nvPr>
        </p:nvSpPr>
        <p:spPr/>
        <p:txBody>
          <a:bodyPr/>
          <a:lstStyle/>
          <a:p>
            <a:r>
              <a:rPr lang="en-IN"/>
              <a:t>concept of abhav pratinidhi dravya</a:t>
            </a:r>
          </a:p>
        </p:txBody>
      </p:sp>
      <p:sp>
        <p:nvSpPr>
          <p:cNvPr id="6" name="Slide Number Placeholder 5">
            <a:extLst>
              <a:ext uri="{FF2B5EF4-FFF2-40B4-BE49-F238E27FC236}">
                <a16:creationId xmlns:a16="http://schemas.microsoft.com/office/drawing/2014/main" id="{F155F145-CCC1-4B30-88A6-54A45468562F}"/>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101445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3DF6F-F763-4083-BCD9-32106AFF68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8E8DECE-A68F-4A1C-AA0D-FEA4938708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59DF800-82F1-486A-9099-7E681B96BA13}"/>
              </a:ext>
            </a:extLst>
          </p:cNvPr>
          <p:cNvSpPr>
            <a:spLocks noGrp="1"/>
          </p:cNvSpPr>
          <p:nvPr>
            <p:ph type="dt" sz="half" idx="10"/>
          </p:nvPr>
        </p:nvSpPr>
        <p:spPr/>
        <p:txBody>
          <a:bodyPr/>
          <a:lstStyle/>
          <a:p>
            <a:fld id="{A3137CCC-F9A9-474D-B6DD-BBD478D125C0}" type="datetime1">
              <a:rPr lang="en-IN" smtClean="0"/>
              <a:t>28/03/2020</a:t>
            </a:fld>
            <a:endParaRPr lang="en-IN"/>
          </a:p>
        </p:txBody>
      </p:sp>
      <p:sp>
        <p:nvSpPr>
          <p:cNvPr id="5" name="Footer Placeholder 4">
            <a:extLst>
              <a:ext uri="{FF2B5EF4-FFF2-40B4-BE49-F238E27FC236}">
                <a16:creationId xmlns:a16="http://schemas.microsoft.com/office/drawing/2014/main" id="{07683E13-440B-4650-8378-455A95509CAE}"/>
              </a:ext>
            </a:extLst>
          </p:cNvPr>
          <p:cNvSpPr>
            <a:spLocks noGrp="1"/>
          </p:cNvSpPr>
          <p:nvPr>
            <p:ph type="ftr" sz="quarter" idx="11"/>
          </p:nvPr>
        </p:nvSpPr>
        <p:spPr/>
        <p:txBody>
          <a:bodyPr/>
          <a:lstStyle/>
          <a:p>
            <a:r>
              <a:rPr lang="en-IN"/>
              <a:t>concept of abhav pratinidhi dravya</a:t>
            </a:r>
          </a:p>
        </p:txBody>
      </p:sp>
      <p:sp>
        <p:nvSpPr>
          <p:cNvPr id="6" name="Slide Number Placeholder 5">
            <a:extLst>
              <a:ext uri="{FF2B5EF4-FFF2-40B4-BE49-F238E27FC236}">
                <a16:creationId xmlns:a16="http://schemas.microsoft.com/office/drawing/2014/main" id="{5FB507F2-CE0D-4EA1-AE8A-A5E4633158EE}"/>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298367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F526-40D4-43A7-9078-8328499EAF3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C155290-CE4E-4376-B976-88CE0BB36E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1B63803-28E8-4AA7-95F6-98CDD8E5C741}"/>
              </a:ext>
            </a:extLst>
          </p:cNvPr>
          <p:cNvSpPr>
            <a:spLocks noGrp="1"/>
          </p:cNvSpPr>
          <p:nvPr>
            <p:ph type="dt" sz="half" idx="10"/>
          </p:nvPr>
        </p:nvSpPr>
        <p:spPr/>
        <p:txBody>
          <a:bodyPr/>
          <a:lstStyle/>
          <a:p>
            <a:fld id="{8E4310CB-315D-4358-8DE9-701485BC5AC9}" type="datetime1">
              <a:rPr lang="en-IN" smtClean="0"/>
              <a:t>28/03/2020</a:t>
            </a:fld>
            <a:endParaRPr lang="en-IN"/>
          </a:p>
        </p:txBody>
      </p:sp>
      <p:sp>
        <p:nvSpPr>
          <p:cNvPr id="5" name="Footer Placeholder 4">
            <a:extLst>
              <a:ext uri="{FF2B5EF4-FFF2-40B4-BE49-F238E27FC236}">
                <a16:creationId xmlns:a16="http://schemas.microsoft.com/office/drawing/2014/main" id="{059E61E9-931B-48AE-B447-1BD2B5574D64}"/>
              </a:ext>
            </a:extLst>
          </p:cNvPr>
          <p:cNvSpPr>
            <a:spLocks noGrp="1"/>
          </p:cNvSpPr>
          <p:nvPr>
            <p:ph type="ftr" sz="quarter" idx="11"/>
          </p:nvPr>
        </p:nvSpPr>
        <p:spPr/>
        <p:txBody>
          <a:bodyPr/>
          <a:lstStyle/>
          <a:p>
            <a:r>
              <a:rPr lang="en-IN"/>
              <a:t>concept of abhav pratinidhi dravya</a:t>
            </a:r>
          </a:p>
        </p:txBody>
      </p:sp>
      <p:sp>
        <p:nvSpPr>
          <p:cNvPr id="6" name="Slide Number Placeholder 5">
            <a:extLst>
              <a:ext uri="{FF2B5EF4-FFF2-40B4-BE49-F238E27FC236}">
                <a16:creationId xmlns:a16="http://schemas.microsoft.com/office/drawing/2014/main" id="{16328BB0-A828-4957-BA23-C9AF78603895}"/>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348741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F35F-8562-4EBC-A88E-C45BB74DA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10264F0-ED1D-4493-B037-7F609777A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95F2CB-D32A-42D0-99AB-A44407AA2AE7}"/>
              </a:ext>
            </a:extLst>
          </p:cNvPr>
          <p:cNvSpPr>
            <a:spLocks noGrp="1"/>
          </p:cNvSpPr>
          <p:nvPr>
            <p:ph type="dt" sz="half" idx="10"/>
          </p:nvPr>
        </p:nvSpPr>
        <p:spPr/>
        <p:txBody>
          <a:bodyPr/>
          <a:lstStyle/>
          <a:p>
            <a:fld id="{EE5335C2-29F9-47B3-B169-E6B45E672F1C}" type="datetime1">
              <a:rPr lang="en-IN" smtClean="0"/>
              <a:t>28/03/2020</a:t>
            </a:fld>
            <a:endParaRPr lang="en-IN"/>
          </a:p>
        </p:txBody>
      </p:sp>
      <p:sp>
        <p:nvSpPr>
          <p:cNvPr id="5" name="Footer Placeholder 4">
            <a:extLst>
              <a:ext uri="{FF2B5EF4-FFF2-40B4-BE49-F238E27FC236}">
                <a16:creationId xmlns:a16="http://schemas.microsoft.com/office/drawing/2014/main" id="{CAA89D55-C23E-4D7A-BAFB-659A3B7A567C}"/>
              </a:ext>
            </a:extLst>
          </p:cNvPr>
          <p:cNvSpPr>
            <a:spLocks noGrp="1"/>
          </p:cNvSpPr>
          <p:nvPr>
            <p:ph type="ftr" sz="quarter" idx="11"/>
          </p:nvPr>
        </p:nvSpPr>
        <p:spPr/>
        <p:txBody>
          <a:bodyPr/>
          <a:lstStyle/>
          <a:p>
            <a:r>
              <a:rPr lang="en-IN"/>
              <a:t>concept of abhav pratinidhi dravya</a:t>
            </a:r>
          </a:p>
        </p:txBody>
      </p:sp>
      <p:sp>
        <p:nvSpPr>
          <p:cNvPr id="6" name="Slide Number Placeholder 5">
            <a:extLst>
              <a:ext uri="{FF2B5EF4-FFF2-40B4-BE49-F238E27FC236}">
                <a16:creationId xmlns:a16="http://schemas.microsoft.com/office/drawing/2014/main" id="{B22CEFF0-111A-40E0-83ED-4A20D249AE42}"/>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234741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4497-C9FD-478B-8736-5D818542D02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9F6E23F-A75B-4E68-8418-972A72C25B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C277283-D5CC-4A7B-9204-A8AD036965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F564B90-3139-4E7D-BC13-B3932A89EA3C}"/>
              </a:ext>
            </a:extLst>
          </p:cNvPr>
          <p:cNvSpPr>
            <a:spLocks noGrp="1"/>
          </p:cNvSpPr>
          <p:nvPr>
            <p:ph type="dt" sz="half" idx="10"/>
          </p:nvPr>
        </p:nvSpPr>
        <p:spPr/>
        <p:txBody>
          <a:bodyPr/>
          <a:lstStyle/>
          <a:p>
            <a:fld id="{CDF91FF7-FA92-4A34-9007-B12B2D0A8685}" type="datetime1">
              <a:rPr lang="en-IN" smtClean="0"/>
              <a:t>28/03/2020</a:t>
            </a:fld>
            <a:endParaRPr lang="en-IN"/>
          </a:p>
        </p:txBody>
      </p:sp>
      <p:sp>
        <p:nvSpPr>
          <p:cNvPr id="6" name="Footer Placeholder 5">
            <a:extLst>
              <a:ext uri="{FF2B5EF4-FFF2-40B4-BE49-F238E27FC236}">
                <a16:creationId xmlns:a16="http://schemas.microsoft.com/office/drawing/2014/main" id="{305DF6C8-F16E-4145-BC9E-2B073918CC5E}"/>
              </a:ext>
            </a:extLst>
          </p:cNvPr>
          <p:cNvSpPr>
            <a:spLocks noGrp="1"/>
          </p:cNvSpPr>
          <p:nvPr>
            <p:ph type="ftr" sz="quarter" idx="11"/>
          </p:nvPr>
        </p:nvSpPr>
        <p:spPr/>
        <p:txBody>
          <a:bodyPr/>
          <a:lstStyle/>
          <a:p>
            <a:r>
              <a:rPr lang="en-IN"/>
              <a:t>concept of abhav pratinidhi dravya</a:t>
            </a:r>
          </a:p>
        </p:txBody>
      </p:sp>
      <p:sp>
        <p:nvSpPr>
          <p:cNvPr id="7" name="Slide Number Placeholder 6">
            <a:extLst>
              <a:ext uri="{FF2B5EF4-FFF2-40B4-BE49-F238E27FC236}">
                <a16:creationId xmlns:a16="http://schemas.microsoft.com/office/drawing/2014/main" id="{753C79CC-1C07-4F9C-AADF-D0B64E335787}"/>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79455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F13D-C2B9-42E1-85A9-2734AFD9ED6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FEE7ECD-322E-43CA-819D-CE1D5BE9C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9324C2-5679-4719-ACCB-530A983C5F1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ABD5AC0-65A1-45EB-8880-F7C0119E4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3D500E-F19D-4190-A9C1-9B9FD6B4B0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29BBDAA-1581-4908-926F-019E517BD8B1}"/>
              </a:ext>
            </a:extLst>
          </p:cNvPr>
          <p:cNvSpPr>
            <a:spLocks noGrp="1"/>
          </p:cNvSpPr>
          <p:nvPr>
            <p:ph type="dt" sz="half" idx="10"/>
          </p:nvPr>
        </p:nvSpPr>
        <p:spPr/>
        <p:txBody>
          <a:bodyPr/>
          <a:lstStyle/>
          <a:p>
            <a:fld id="{AD210477-9C33-46CD-AB38-782B22EE3C6E}" type="datetime1">
              <a:rPr lang="en-IN" smtClean="0"/>
              <a:t>28/03/2020</a:t>
            </a:fld>
            <a:endParaRPr lang="en-IN"/>
          </a:p>
        </p:txBody>
      </p:sp>
      <p:sp>
        <p:nvSpPr>
          <p:cNvPr id="8" name="Footer Placeholder 7">
            <a:extLst>
              <a:ext uri="{FF2B5EF4-FFF2-40B4-BE49-F238E27FC236}">
                <a16:creationId xmlns:a16="http://schemas.microsoft.com/office/drawing/2014/main" id="{E58EE3AB-CCDB-4374-8AE4-42CED00DBA42}"/>
              </a:ext>
            </a:extLst>
          </p:cNvPr>
          <p:cNvSpPr>
            <a:spLocks noGrp="1"/>
          </p:cNvSpPr>
          <p:nvPr>
            <p:ph type="ftr" sz="quarter" idx="11"/>
          </p:nvPr>
        </p:nvSpPr>
        <p:spPr/>
        <p:txBody>
          <a:bodyPr/>
          <a:lstStyle/>
          <a:p>
            <a:r>
              <a:rPr lang="en-IN"/>
              <a:t>concept of abhav pratinidhi dravya</a:t>
            </a:r>
          </a:p>
        </p:txBody>
      </p:sp>
      <p:sp>
        <p:nvSpPr>
          <p:cNvPr id="9" name="Slide Number Placeholder 8">
            <a:extLst>
              <a:ext uri="{FF2B5EF4-FFF2-40B4-BE49-F238E27FC236}">
                <a16:creationId xmlns:a16="http://schemas.microsoft.com/office/drawing/2014/main" id="{B007C537-081F-4CAF-B56B-B28CD6272CF1}"/>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224418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8988-E220-4283-815E-7277C22402A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01D92CD-C93D-4755-9E1F-F9EE8118746B}"/>
              </a:ext>
            </a:extLst>
          </p:cNvPr>
          <p:cNvSpPr>
            <a:spLocks noGrp="1"/>
          </p:cNvSpPr>
          <p:nvPr>
            <p:ph type="dt" sz="half" idx="10"/>
          </p:nvPr>
        </p:nvSpPr>
        <p:spPr/>
        <p:txBody>
          <a:bodyPr/>
          <a:lstStyle/>
          <a:p>
            <a:fld id="{46E3DB0C-FAC3-403B-93E8-E897D7E9C70C}" type="datetime1">
              <a:rPr lang="en-IN" smtClean="0"/>
              <a:t>28/03/2020</a:t>
            </a:fld>
            <a:endParaRPr lang="en-IN"/>
          </a:p>
        </p:txBody>
      </p:sp>
      <p:sp>
        <p:nvSpPr>
          <p:cNvPr id="4" name="Footer Placeholder 3">
            <a:extLst>
              <a:ext uri="{FF2B5EF4-FFF2-40B4-BE49-F238E27FC236}">
                <a16:creationId xmlns:a16="http://schemas.microsoft.com/office/drawing/2014/main" id="{15402F7A-B465-4DF2-951B-B4F7B48827C5}"/>
              </a:ext>
            </a:extLst>
          </p:cNvPr>
          <p:cNvSpPr>
            <a:spLocks noGrp="1"/>
          </p:cNvSpPr>
          <p:nvPr>
            <p:ph type="ftr" sz="quarter" idx="11"/>
          </p:nvPr>
        </p:nvSpPr>
        <p:spPr/>
        <p:txBody>
          <a:bodyPr/>
          <a:lstStyle/>
          <a:p>
            <a:r>
              <a:rPr lang="en-IN"/>
              <a:t>concept of abhav pratinidhi dravya</a:t>
            </a:r>
          </a:p>
        </p:txBody>
      </p:sp>
      <p:sp>
        <p:nvSpPr>
          <p:cNvPr id="5" name="Slide Number Placeholder 4">
            <a:extLst>
              <a:ext uri="{FF2B5EF4-FFF2-40B4-BE49-F238E27FC236}">
                <a16:creationId xmlns:a16="http://schemas.microsoft.com/office/drawing/2014/main" id="{4974F2F5-44A0-4441-8547-595D491784EC}"/>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183746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539D3-1ECC-4DDA-8A24-28DE978624EC}"/>
              </a:ext>
            </a:extLst>
          </p:cNvPr>
          <p:cNvSpPr>
            <a:spLocks noGrp="1"/>
          </p:cNvSpPr>
          <p:nvPr>
            <p:ph type="dt" sz="half" idx="10"/>
          </p:nvPr>
        </p:nvSpPr>
        <p:spPr/>
        <p:txBody>
          <a:bodyPr/>
          <a:lstStyle/>
          <a:p>
            <a:fld id="{BB58DFB2-8F98-4E4A-919A-E4C668D4B035}" type="datetime1">
              <a:rPr lang="en-IN" smtClean="0"/>
              <a:t>28/03/2020</a:t>
            </a:fld>
            <a:endParaRPr lang="en-IN"/>
          </a:p>
        </p:txBody>
      </p:sp>
      <p:sp>
        <p:nvSpPr>
          <p:cNvPr id="3" name="Footer Placeholder 2">
            <a:extLst>
              <a:ext uri="{FF2B5EF4-FFF2-40B4-BE49-F238E27FC236}">
                <a16:creationId xmlns:a16="http://schemas.microsoft.com/office/drawing/2014/main" id="{656E3EC3-B981-4CF7-B49F-24954235D93B}"/>
              </a:ext>
            </a:extLst>
          </p:cNvPr>
          <p:cNvSpPr>
            <a:spLocks noGrp="1"/>
          </p:cNvSpPr>
          <p:nvPr>
            <p:ph type="ftr" sz="quarter" idx="11"/>
          </p:nvPr>
        </p:nvSpPr>
        <p:spPr/>
        <p:txBody>
          <a:bodyPr/>
          <a:lstStyle/>
          <a:p>
            <a:r>
              <a:rPr lang="en-IN"/>
              <a:t>concept of abhav pratinidhi dravya</a:t>
            </a:r>
          </a:p>
        </p:txBody>
      </p:sp>
      <p:sp>
        <p:nvSpPr>
          <p:cNvPr id="4" name="Slide Number Placeholder 3">
            <a:extLst>
              <a:ext uri="{FF2B5EF4-FFF2-40B4-BE49-F238E27FC236}">
                <a16:creationId xmlns:a16="http://schemas.microsoft.com/office/drawing/2014/main" id="{6F82F1AC-7617-413C-A44C-31DDD5BF00C3}"/>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159976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D777-AC7C-4DAA-98B8-76DE5EFCA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56FD703-5C24-40F9-AE58-DB3B28F2B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51FC6C9-A250-4FBC-A7A1-56C2262E9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E72470-A82F-41C9-B5ED-E669078883D4}"/>
              </a:ext>
            </a:extLst>
          </p:cNvPr>
          <p:cNvSpPr>
            <a:spLocks noGrp="1"/>
          </p:cNvSpPr>
          <p:nvPr>
            <p:ph type="dt" sz="half" idx="10"/>
          </p:nvPr>
        </p:nvSpPr>
        <p:spPr/>
        <p:txBody>
          <a:bodyPr/>
          <a:lstStyle/>
          <a:p>
            <a:fld id="{0ACA95B7-DF6E-4BE8-8606-5826997BAEBE}" type="datetime1">
              <a:rPr lang="en-IN" smtClean="0"/>
              <a:t>28/03/2020</a:t>
            </a:fld>
            <a:endParaRPr lang="en-IN"/>
          </a:p>
        </p:txBody>
      </p:sp>
      <p:sp>
        <p:nvSpPr>
          <p:cNvPr id="6" name="Footer Placeholder 5">
            <a:extLst>
              <a:ext uri="{FF2B5EF4-FFF2-40B4-BE49-F238E27FC236}">
                <a16:creationId xmlns:a16="http://schemas.microsoft.com/office/drawing/2014/main" id="{3D5E9253-EBA4-456B-8B5B-3A7392A4B00B}"/>
              </a:ext>
            </a:extLst>
          </p:cNvPr>
          <p:cNvSpPr>
            <a:spLocks noGrp="1"/>
          </p:cNvSpPr>
          <p:nvPr>
            <p:ph type="ftr" sz="quarter" idx="11"/>
          </p:nvPr>
        </p:nvSpPr>
        <p:spPr/>
        <p:txBody>
          <a:bodyPr/>
          <a:lstStyle/>
          <a:p>
            <a:r>
              <a:rPr lang="en-IN"/>
              <a:t>concept of abhav pratinidhi dravya</a:t>
            </a:r>
          </a:p>
        </p:txBody>
      </p:sp>
      <p:sp>
        <p:nvSpPr>
          <p:cNvPr id="7" name="Slide Number Placeholder 6">
            <a:extLst>
              <a:ext uri="{FF2B5EF4-FFF2-40B4-BE49-F238E27FC236}">
                <a16:creationId xmlns:a16="http://schemas.microsoft.com/office/drawing/2014/main" id="{C3A1D025-2A60-4706-B54B-20A9D91D3A1A}"/>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202915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A6CF-871A-4112-8663-C4FF40D07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0DD301E-33CE-4F46-AF0C-7BDEEA6E1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1A9CD73-0F57-430D-B537-4B0531CB6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41186F-D597-4C75-92EA-C35C239C055D}"/>
              </a:ext>
            </a:extLst>
          </p:cNvPr>
          <p:cNvSpPr>
            <a:spLocks noGrp="1"/>
          </p:cNvSpPr>
          <p:nvPr>
            <p:ph type="dt" sz="half" idx="10"/>
          </p:nvPr>
        </p:nvSpPr>
        <p:spPr/>
        <p:txBody>
          <a:bodyPr/>
          <a:lstStyle/>
          <a:p>
            <a:fld id="{EFA64B3D-7AB3-45FE-AF6F-FBDA16A461C9}" type="datetime1">
              <a:rPr lang="en-IN" smtClean="0"/>
              <a:t>28/03/2020</a:t>
            </a:fld>
            <a:endParaRPr lang="en-IN"/>
          </a:p>
        </p:txBody>
      </p:sp>
      <p:sp>
        <p:nvSpPr>
          <p:cNvPr id="6" name="Footer Placeholder 5">
            <a:extLst>
              <a:ext uri="{FF2B5EF4-FFF2-40B4-BE49-F238E27FC236}">
                <a16:creationId xmlns:a16="http://schemas.microsoft.com/office/drawing/2014/main" id="{319A3C26-87FF-4581-9FBB-847C3D782128}"/>
              </a:ext>
            </a:extLst>
          </p:cNvPr>
          <p:cNvSpPr>
            <a:spLocks noGrp="1"/>
          </p:cNvSpPr>
          <p:nvPr>
            <p:ph type="ftr" sz="quarter" idx="11"/>
          </p:nvPr>
        </p:nvSpPr>
        <p:spPr/>
        <p:txBody>
          <a:bodyPr/>
          <a:lstStyle/>
          <a:p>
            <a:r>
              <a:rPr lang="en-IN"/>
              <a:t>concept of abhav pratinidhi dravya</a:t>
            </a:r>
          </a:p>
        </p:txBody>
      </p:sp>
      <p:sp>
        <p:nvSpPr>
          <p:cNvPr id="7" name="Slide Number Placeholder 6">
            <a:extLst>
              <a:ext uri="{FF2B5EF4-FFF2-40B4-BE49-F238E27FC236}">
                <a16:creationId xmlns:a16="http://schemas.microsoft.com/office/drawing/2014/main" id="{DC9A3218-B9EB-49DB-98F0-EE0F23342855}"/>
              </a:ext>
            </a:extLst>
          </p:cNvPr>
          <p:cNvSpPr>
            <a:spLocks noGrp="1"/>
          </p:cNvSpPr>
          <p:nvPr>
            <p:ph type="sldNum" sz="quarter" idx="12"/>
          </p:nvPr>
        </p:nvSpPr>
        <p:spPr/>
        <p:txBody>
          <a:bodyPr/>
          <a:lstStyle/>
          <a:p>
            <a:fld id="{0822117D-F198-42B7-9A57-FB4CAD56F85F}" type="slidenum">
              <a:rPr lang="en-IN" smtClean="0"/>
              <a:t>‹#›</a:t>
            </a:fld>
            <a:endParaRPr lang="en-IN"/>
          </a:p>
        </p:txBody>
      </p:sp>
    </p:spTree>
    <p:extLst>
      <p:ext uri="{BB962C8B-B14F-4D97-AF65-F5344CB8AC3E}">
        <p14:creationId xmlns:p14="http://schemas.microsoft.com/office/powerpoint/2010/main" val="423353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B5EEC-E6AD-4AA0-8670-E9B67796E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D049CB3-E8DD-4774-8F85-2221EF85F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A7790EF-5227-4C93-A329-91AF91116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0DEC3-0F28-4534-B1AF-8C1A90DEC88F}" type="datetime1">
              <a:rPr lang="en-IN" smtClean="0"/>
              <a:t>28/03/2020</a:t>
            </a:fld>
            <a:endParaRPr lang="en-IN"/>
          </a:p>
        </p:txBody>
      </p:sp>
      <p:sp>
        <p:nvSpPr>
          <p:cNvPr id="5" name="Footer Placeholder 4">
            <a:extLst>
              <a:ext uri="{FF2B5EF4-FFF2-40B4-BE49-F238E27FC236}">
                <a16:creationId xmlns:a16="http://schemas.microsoft.com/office/drawing/2014/main" id="{8A2E5AAA-0917-4951-B065-19ABBF88E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concept of abhav pratinidhi dravya</a:t>
            </a:r>
          </a:p>
        </p:txBody>
      </p:sp>
      <p:sp>
        <p:nvSpPr>
          <p:cNvPr id="6" name="Slide Number Placeholder 5">
            <a:extLst>
              <a:ext uri="{FF2B5EF4-FFF2-40B4-BE49-F238E27FC236}">
                <a16:creationId xmlns:a16="http://schemas.microsoft.com/office/drawing/2014/main" id="{0C4A7BFC-8B90-47D2-9F72-78C83A1B6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2117D-F198-42B7-9A57-FB4CAD56F85F}" type="slidenum">
              <a:rPr lang="en-IN" smtClean="0"/>
              <a:t>‹#›</a:t>
            </a:fld>
            <a:endParaRPr lang="en-IN"/>
          </a:p>
        </p:txBody>
      </p:sp>
    </p:spTree>
    <p:extLst>
      <p:ext uri="{BB962C8B-B14F-4D97-AF65-F5344CB8AC3E}">
        <p14:creationId xmlns:p14="http://schemas.microsoft.com/office/powerpoint/2010/main" val="1451428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Email-drmnr1991@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0E7C-31CB-42DA-9C1C-72568C57EA19}"/>
              </a:ext>
            </a:extLst>
          </p:cNvPr>
          <p:cNvSpPr>
            <a:spLocks noGrp="1"/>
          </p:cNvSpPr>
          <p:nvPr>
            <p:ph type="ctrTitle"/>
          </p:nvPr>
        </p:nvSpPr>
        <p:spPr/>
        <p:txBody>
          <a:bodyPr/>
          <a:lstStyle/>
          <a:p>
            <a:endParaRPr lang="en-IN" dirty="0"/>
          </a:p>
        </p:txBody>
      </p:sp>
      <p:sp>
        <p:nvSpPr>
          <p:cNvPr id="3" name="Subtitle 2">
            <a:extLst>
              <a:ext uri="{FF2B5EF4-FFF2-40B4-BE49-F238E27FC236}">
                <a16:creationId xmlns:a16="http://schemas.microsoft.com/office/drawing/2014/main" id="{3C2E1B0D-DFB0-48C0-BDCE-921680BF9128}"/>
              </a:ext>
            </a:extLst>
          </p:cNvPr>
          <p:cNvSpPr>
            <a:spLocks noGrp="1"/>
          </p:cNvSpPr>
          <p:nvPr>
            <p:ph type="subTitle" idx="1"/>
          </p:nvPr>
        </p:nvSpPr>
        <p:spPr/>
        <p:txBody>
          <a:bodyPr/>
          <a:lstStyle/>
          <a:p>
            <a:endParaRPr lang="en-IN" dirty="0"/>
          </a:p>
        </p:txBody>
      </p:sp>
      <p:pic>
        <p:nvPicPr>
          <p:cNvPr id="4" name="Picture 2" descr="C:\Users\hp\Desktop\IMG-20200219-WA0019.jpg">
            <a:extLst>
              <a:ext uri="{FF2B5EF4-FFF2-40B4-BE49-F238E27FC236}">
                <a16:creationId xmlns:a16="http://schemas.microsoft.com/office/drawing/2014/main" id="{3A67A106-B399-4CC9-8C9A-1658492A1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3"/>
            <a:ext cx="12192000" cy="1918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488649-D944-41A0-8D3D-A53BCC936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8838"/>
            <a:ext cx="12192000" cy="5089161"/>
          </a:xfrm>
          <a:prstGeom prst="rect">
            <a:avLst/>
          </a:prstGeom>
        </p:spPr>
      </p:pic>
      <p:sp>
        <p:nvSpPr>
          <p:cNvPr id="5" name="Slide Number Placeholder 4">
            <a:extLst>
              <a:ext uri="{FF2B5EF4-FFF2-40B4-BE49-F238E27FC236}">
                <a16:creationId xmlns:a16="http://schemas.microsoft.com/office/drawing/2014/main" id="{EEC748EF-6A75-48A8-B71A-71AF0C4F9CC1}"/>
              </a:ext>
            </a:extLst>
          </p:cNvPr>
          <p:cNvSpPr>
            <a:spLocks noGrp="1"/>
          </p:cNvSpPr>
          <p:nvPr>
            <p:ph type="sldNum" sz="quarter" idx="12"/>
          </p:nvPr>
        </p:nvSpPr>
        <p:spPr/>
        <p:txBody>
          <a:bodyPr/>
          <a:lstStyle/>
          <a:p>
            <a:fld id="{0822117D-F198-42B7-9A57-FB4CAD56F85F}" type="slidenum">
              <a:rPr lang="en-IN" smtClean="0"/>
              <a:t>1</a:t>
            </a:fld>
            <a:endParaRPr lang="en-IN"/>
          </a:p>
        </p:txBody>
      </p:sp>
      <p:sp>
        <p:nvSpPr>
          <p:cNvPr id="6" name="Footer Placeholder 5">
            <a:extLst>
              <a:ext uri="{FF2B5EF4-FFF2-40B4-BE49-F238E27FC236}">
                <a16:creationId xmlns:a16="http://schemas.microsoft.com/office/drawing/2014/main" id="{7D9DFD82-8F9A-4543-974B-858F9B5A45DD}"/>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407934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latin typeface="Times New Roman" panose="02020603050405020304" pitchFamily="18" charset="0"/>
                <a:cs typeface="Times New Roman" panose="02020603050405020304" pitchFamily="18" charset="0"/>
              </a:rPr>
              <a:t>Qualities of substitutes</a:t>
            </a: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Substitutes should have similar pharmacologically active components like that of genuine drugs.</a:t>
            </a:r>
          </a:p>
          <a:p>
            <a:r>
              <a:rPr lang="en-IN" dirty="0">
                <a:latin typeface="Times New Roman" panose="02020603050405020304" pitchFamily="18" charset="0"/>
                <a:cs typeface="Times New Roman" panose="02020603050405020304" pitchFamily="18" charset="0"/>
              </a:rPr>
              <a:t>Should be available easily and in large quantity.</a:t>
            </a:r>
          </a:p>
          <a:p>
            <a:r>
              <a:rPr lang="en-IN" dirty="0">
                <a:latin typeface="Times New Roman" panose="02020603050405020304" pitchFamily="18" charset="0"/>
                <a:cs typeface="Times New Roman" panose="02020603050405020304" pitchFamily="18" charset="0"/>
              </a:rPr>
              <a:t>Should be easy to prepare required formulations.</a:t>
            </a:r>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6C2994-4C58-4237-A685-E4FD50373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5139752"/>
            <a:ext cx="2667000" cy="1714500"/>
          </a:xfrm>
          <a:prstGeom prst="rect">
            <a:avLst/>
          </a:prstGeom>
        </p:spPr>
      </p:pic>
      <p:sp>
        <p:nvSpPr>
          <p:cNvPr id="5" name="Slide Number Placeholder 4">
            <a:extLst>
              <a:ext uri="{FF2B5EF4-FFF2-40B4-BE49-F238E27FC236}">
                <a16:creationId xmlns:a16="http://schemas.microsoft.com/office/drawing/2014/main" id="{60CADC96-1428-4291-BEFF-3FC6C0D6D04E}"/>
              </a:ext>
            </a:extLst>
          </p:cNvPr>
          <p:cNvSpPr>
            <a:spLocks noGrp="1"/>
          </p:cNvSpPr>
          <p:nvPr>
            <p:ph type="sldNum" sz="quarter" idx="12"/>
          </p:nvPr>
        </p:nvSpPr>
        <p:spPr/>
        <p:txBody>
          <a:bodyPr/>
          <a:lstStyle/>
          <a:p>
            <a:fld id="{0822117D-F198-42B7-9A57-FB4CAD56F85F}" type="slidenum">
              <a:rPr lang="en-IN" smtClean="0"/>
              <a:t>10</a:t>
            </a:fld>
            <a:endParaRPr lang="en-IN"/>
          </a:p>
        </p:txBody>
      </p:sp>
      <p:sp>
        <p:nvSpPr>
          <p:cNvPr id="7" name="Footer Placeholder 6">
            <a:extLst>
              <a:ext uri="{FF2B5EF4-FFF2-40B4-BE49-F238E27FC236}">
                <a16:creationId xmlns:a16="http://schemas.microsoft.com/office/drawing/2014/main" id="{F7149719-A519-4C8A-AD33-39C8E43E6511}"/>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2431729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0DD2-E69B-427C-A045-F47513845FA9}"/>
              </a:ext>
            </a:extLst>
          </p:cNvPr>
          <p:cNvSpPr>
            <a:spLocks noGrp="1"/>
          </p:cNvSpPr>
          <p:nvPr>
            <p:ph type="title"/>
          </p:nvPr>
        </p:nvSpPr>
        <p:spPr>
          <a:xfrm>
            <a:off x="838200" y="1690689"/>
            <a:ext cx="10515600" cy="722727"/>
          </a:xfrm>
        </p:spPr>
        <p:txBody>
          <a:bodyPr/>
          <a:lstStyle/>
          <a:p>
            <a:pPr algn="ctr"/>
            <a:r>
              <a:rPr lang="en-IN" dirty="0">
                <a:latin typeface="Times New Roman" panose="02020603050405020304" pitchFamily="18" charset="0"/>
                <a:cs typeface="Times New Roman" panose="02020603050405020304" pitchFamily="18" charset="0"/>
              </a:rPr>
              <a:t>List of </a:t>
            </a:r>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dravyas</a:t>
            </a:r>
            <a:endParaRPr lang="en-IN"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F515AB86-167F-4FF9-A144-4C8D79EAAA9D}"/>
              </a:ext>
            </a:extLst>
          </p:cNvPr>
          <p:cNvGraphicFramePr>
            <a:graphicFrameLocks noGrp="1"/>
          </p:cNvGraphicFramePr>
          <p:nvPr>
            <p:ph idx="1"/>
            <p:extLst>
              <p:ext uri="{D42A27DB-BD31-4B8C-83A1-F6EECF244321}">
                <p14:modId xmlns:p14="http://schemas.microsoft.com/office/powerpoint/2010/main" val="3104674168"/>
              </p:ext>
            </p:extLst>
          </p:nvPr>
        </p:nvGraphicFramePr>
        <p:xfrm>
          <a:off x="195263" y="2412999"/>
          <a:ext cx="10882468" cy="4228098"/>
        </p:xfrm>
        <a:graphic>
          <a:graphicData uri="http://schemas.openxmlformats.org/drawingml/2006/table">
            <a:tbl>
              <a:tblPr firstRow="1" bandRow="1">
                <a:tableStyleId>{5C22544A-7EE6-4342-B048-85BDC9FD1C3A}</a:tableStyleId>
              </a:tblPr>
              <a:tblGrid>
                <a:gridCol w="1348724">
                  <a:extLst>
                    <a:ext uri="{9D8B030D-6E8A-4147-A177-3AD203B41FA5}">
                      <a16:colId xmlns:a16="http://schemas.microsoft.com/office/drawing/2014/main" val="3034770916"/>
                    </a:ext>
                  </a:extLst>
                </a:gridCol>
                <a:gridCol w="4783855">
                  <a:extLst>
                    <a:ext uri="{9D8B030D-6E8A-4147-A177-3AD203B41FA5}">
                      <a16:colId xmlns:a16="http://schemas.microsoft.com/office/drawing/2014/main" val="667823657"/>
                    </a:ext>
                  </a:extLst>
                </a:gridCol>
                <a:gridCol w="4749889">
                  <a:extLst>
                    <a:ext uri="{9D8B030D-6E8A-4147-A177-3AD203B41FA5}">
                      <a16:colId xmlns:a16="http://schemas.microsoft.com/office/drawing/2014/main" val="2395760568"/>
                    </a:ext>
                  </a:extLst>
                </a:gridCol>
              </a:tblGrid>
              <a:tr h="425762">
                <a:tc>
                  <a:txBody>
                    <a:bodyPr/>
                    <a:lstStyle/>
                    <a:p>
                      <a:r>
                        <a:rPr lang="en-IN" sz="2000" dirty="0">
                          <a:latin typeface="Times New Roman" panose="02020603050405020304" pitchFamily="18" charset="0"/>
                          <a:cs typeface="Times New Roman" panose="02020603050405020304" pitchFamily="18" charset="0"/>
                        </a:rPr>
                        <a:t>S. No.</a:t>
                      </a:r>
                    </a:p>
                  </a:txBody>
                  <a:tcPr/>
                </a:tc>
                <a:tc>
                  <a:txBody>
                    <a:bodyPr/>
                    <a:lstStyle/>
                    <a:p>
                      <a:r>
                        <a:rPr lang="en-IN" sz="2000" dirty="0" err="1">
                          <a:latin typeface="Times New Roman" panose="02020603050405020304" pitchFamily="18" charset="0"/>
                          <a:cs typeface="Times New Roman" panose="02020603050405020304" pitchFamily="18" charset="0"/>
                        </a:rPr>
                        <a:t>Abhav</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r>
                        <a:rPr lang="en-IN" sz="2000" dirty="0">
                          <a:latin typeface="Times New Roman" panose="02020603050405020304" pitchFamily="18" charset="0"/>
                          <a:cs typeface="Times New Roman" panose="02020603050405020304" pitchFamily="18" charset="0"/>
                        </a:rPr>
                        <a:t> </a:t>
                      </a:r>
                    </a:p>
                  </a:txBody>
                  <a:tcPr/>
                </a:tc>
                <a:tc>
                  <a:txBody>
                    <a:bodyPr/>
                    <a:lstStyle/>
                    <a:p>
                      <a:r>
                        <a:rPr lang="en-IN" sz="2000" dirty="0" err="1">
                          <a:latin typeface="Times New Roman" panose="02020603050405020304" pitchFamily="18" charset="0"/>
                          <a:cs typeface="Times New Roman" panose="02020603050405020304" pitchFamily="18" charset="0"/>
                        </a:rPr>
                        <a:t>Pratinidhi</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7159734"/>
                  </a:ext>
                </a:extLst>
              </a:tr>
              <a:tr h="425762">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IN" sz="2000" dirty="0" err="1">
                          <a:latin typeface="Times New Roman" panose="02020603050405020304" pitchFamily="18" charset="0"/>
                          <a:cs typeface="Times New Roman" panose="02020603050405020304" pitchFamily="18" charset="0"/>
                        </a:rPr>
                        <a:t>Chitraka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Danti</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6374766"/>
                  </a:ext>
                </a:extLst>
              </a:tr>
              <a:tr h="425762">
                <a:tc>
                  <a:txBody>
                    <a:bodyPr/>
                    <a:lstStyle/>
                    <a:p>
                      <a:r>
                        <a:rPr lang="en-IN" sz="2000" dirty="0">
                          <a:latin typeface="Times New Roman" panose="02020603050405020304" pitchFamily="18" charset="0"/>
                          <a:cs typeface="Times New Roman" panose="02020603050405020304" pitchFamily="18" charset="0"/>
                        </a:rPr>
                        <a:t>2.</a:t>
                      </a:r>
                    </a:p>
                  </a:txBody>
                  <a:tcPr/>
                </a:tc>
                <a:tc>
                  <a:txBody>
                    <a:bodyPr/>
                    <a:lstStyle/>
                    <a:p>
                      <a:r>
                        <a:rPr lang="en-IN" sz="2000" dirty="0" err="1">
                          <a:latin typeface="Times New Roman" panose="02020603050405020304" pitchFamily="18" charset="0"/>
                          <a:cs typeface="Times New Roman" panose="02020603050405020304" pitchFamily="18" charset="0"/>
                        </a:rPr>
                        <a:t>Chitraka</a:t>
                      </a:r>
                      <a:r>
                        <a:rPr lang="en-IN" sz="2000" dirty="0">
                          <a:latin typeface="Times New Roman" panose="02020603050405020304" pitchFamily="18" charset="0"/>
                          <a:cs typeface="Times New Roman" panose="02020603050405020304" pitchFamily="18" charset="0"/>
                        </a:rPr>
                        <a:t> </a:t>
                      </a:r>
                    </a:p>
                  </a:txBody>
                  <a:tcPr/>
                </a:tc>
                <a:tc>
                  <a:txBody>
                    <a:bodyPr/>
                    <a:lstStyle/>
                    <a:p>
                      <a:r>
                        <a:rPr lang="en-IN" sz="2000" dirty="0" err="1">
                          <a:latin typeface="Times New Roman" panose="02020603050405020304" pitchFamily="18" charset="0"/>
                          <a:cs typeface="Times New Roman" panose="02020603050405020304" pitchFamily="18" charset="0"/>
                        </a:rPr>
                        <a:t>Apamarga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kshara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6498511"/>
                  </a:ext>
                </a:extLst>
              </a:tr>
              <a:tr h="425762">
                <a:tc>
                  <a:txBody>
                    <a:bodyPr/>
                    <a:lstStyle/>
                    <a:p>
                      <a:r>
                        <a:rPr lang="en-IN" sz="2000" dirty="0">
                          <a:latin typeface="Times New Roman" panose="02020603050405020304" pitchFamily="18" charset="0"/>
                          <a:cs typeface="Times New Roman" panose="02020603050405020304" pitchFamily="18" charset="0"/>
                        </a:rPr>
                        <a:t>3.</a:t>
                      </a:r>
                    </a:p>
                  </a:txBody>
                  <a:tcPr/>
                </a:tc>
                <a:tc>
                  <a:txBody>
                    <a:bodyPr/>
                    <a:lstStyle/>
                    <a:p>
                      <a:r>
                        <a:rPr lang="en-IN" sz="2000" dirty="0" err="1">
                          <a:latin typeface="Times New Roman" panose="02020603050405020304" pitchFamily="18" charset="0"/>
                          <a:cs typeface="Times New Roman" panose="02020603050405020304" pitchFamily="18" charset="0"/>
                        </a:rPr>
                        <a:t>Dhanvayasa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Duralabha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28383"/>
                  </a:ext>
                </a:extLst>
              </a:tr>
              <a:tr h="286605">
                <a:tc>
                  <a:txBody>
                    <a:bodyPr/>
                    <a:lstStyle/>
                    <a:p>
                      <a:r>
                        <a:rPr lang="en-IN" sz="2000" dirty="0">
                          <a:latin typeface="Times New Roman" panose="02020603050405020304" pitchFamily="18" charset="0"/>
                          <a:cs typeface="Times New Roman" panose="02020603050405020304" pitchFamily="18"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Tagara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Kushta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3099223"/>
                  </a:ext>
                </a:extLst>
              </a:tr>
              <a:tr h="425762">
                <a:tc>
                  <a:txBody>
                    <a:bodyPr/>
                    <a:lstStyle/>
                    <a:p>
                      <a:r>
                        <a:rPr lang="en-IN" sz="2000" dirty="0">
                          <a:latin typeface="Times New Roman" panose="02020603050405020304" pitchFamily="18" charset="0"/>
                          <a:cs typeface="Times New Roman" panose="02020603050405020304" pitchFamily="18"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Murva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Jingini</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Twak</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8763709"/>
                  </a:ext>
                </a:extLst>
              </a:tr>
              <a:tr h="425762">
                <a:tc>
                  <a:txBody>
                    <a:bodyPr/>
                    <a:lstStyle/>
                    <a:p>
                      <a:r>
                        <a:rPr lang="en-IN" sz="2000" dirty="0">
                          <a:latin typeface="Times New Roman" panose="02020603050405020304" pitchFamily="18" charset="0"/>
                          <a:cs typeface="Times New Roman" panose="02020603050405020304" pitchFamily="18" charset="0"/>
                        </a:rPr>
                        <a:t>6.</a:t>
                      </a:r>
                    </a:p>
                  </a:txBody>
                  <a:tcPr/>
                </a:tc>
                <a:tc>
                  <a:txBody>
                    <a:bodyPr/>
                    <a:lstStyle/>
                    <a:p>
                      <a:r>
                        <a:rPr lang="en-IN" sz="2000" dirty="0" err="1">
                          <a:latin typeface="Times New Roman" panose="02020603050405020304" pitchFamily="18" charset="0"/>
                          <a:cs typeface="Times New Roman" panose="02020603050405020304" pitchFamily="18" charset="0"/>
                        </a:rPr>
                        <a:t>Himsra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Manakanda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4050404"/>
                  </a:ext>
                </a:extLst>
              </a:tr>
              <a:tr h="425762">
                <a:tc>
                  <a:txBody>
                    <a:bodyPr/>
                    <a:lstStyle/>
                    <a:p>
                      <a:r>
                        <a:rPr lang="en-IN" sz="2000" dirty="0">
                          <a:latin typeface="Times New Roman" panose="02020603050405020304" pitchFamily="18" charset="0"/>
                          <a:cs typeface="Times New Roman" panose="02020603050405020304" pitchFamily="18" charset="0"/>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latin typeface="Times New Roman" panose="02020603050405020304" pitchFamily="18" charset="0"/>
                          <a:cs typeface="Times New Roman" panose="02020603050405020304" pitchFamily="18" charset="0"/>
                        </a:rPr>
                        <a:t>Lakshmana</a:t>
                      </a:r>
                    </a:p>
                  </a:txBody>
                  <a:tcPr/>
                </a:tc>
                <a:tc>
                  <a:txBody>
                    <a:bodyPr/>
                    <a:lstStyle/>
                    <a:p>
                      <a:r>
                        <a:rPr lang="en-IN" sz="2000" dirty="0" err="1">
                          <a:latin typeface="Times New Roman" panose="02020603050405020304" pitchFamily="18" charset="0"/>
                          <a:cs typeface="Times New Roman" panose="02020603050405020304" pitchFamily="18" charset="0"/>
                        </a:rPr>
                        <a:t>MayuraShikha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9156494"/>
                  </a:ext>
                </a:extLst>
              </a:tr>
              <a:tr h="425762">
                <a:tc>
                  <a:txBody>
                    <a:bodyPr/>
                    <a:lstStyle/>
                    <a:p>
                      <a:r>
                        <a:rPr lang="en-IN" sz="2000" dirty="0">
                          <a:latin typeface="Times New Roman" panose="02020603050405020304" pitchFamily="18" charset="0"/>
                          <a:cs typeface="Times New Roman" panose="02020603050405020304" pitchFamily="18" charset="0"/>
                        </a:rPr>
                        <a:t>8.</a:t>
                      </a:r>
                    </a:p>
                  </a:txBody>
                  <a:tcPr/>
                </a:tc>
                <a:tc>
                  <a:txBody>
                    <a:bodyPr/>
                    <a:lstStyle/>
                    <a:p>
                      <a:r>
                        <a:rPr lang="en-IN" sz="2000" dirty="0">
                          <a:latin typeface="Times New Roman" panose="02020603050405020304" pitchFamily="18" charset="0"/>
                          <a:cs typeface="Times New Roman" panose="02020603050405020304" pitchFamily="18" charset="0"/>
                        </a:rPr>
                        <a:t>Kula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Kalahara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174738"/>
                  </a:ext>
                </a:extLst>
              </a:tr>
              <a:tr h="425762">
                <a:tc>
                  <a:txBody>
                    <a:bodyPr/>
                    <a:lstStyle/>
                    <a:p>
                      <a:r>
                        <a:rPr lang="en-IN" sz="2000" dirty="0">
                          <a:latin typeface="Times New Roman" panose="02020603050405020304" pitchFamily="18" charset="0"/>
                          <a:cs typeface="Times New Roman" panose="02020603050405020304" pitchFamily="18" charset="0"/>
                        </a:rPr>
                        <a:t>9.</a:t>
                      </a:r>
                    </a:p>
                  </a:txBody>
                  <a:tcPr/>
                </a:tc>
                <a:tc>
                  <a:txBody>
                    <a:bodyPr/>
                    <a:lstStyle/>
                    <a:p>
                      <a:r>
                        <a:rPr lang="en-IN" sz="2000" dirty="0" err="1">
                          <a:latin typeface="Times New Roman" panose="02020603050405020304" pitchFamily="18" charset="0"/>
                          <a:cs typeface="Times New Roman" panose="02020603050405020304" pitchFamily="18" charset="0"/>
                        </a:rPr>
                        <a:t>Utpala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Kumuda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7308070"/>
                  </a:ext>
                </a:extLst>
              </a:tr>
            </a:tbl>
          </a:graphicData>
        </a:graphic>
      </p:graphicFrame>
      <p:pic>
        <p:nvPicPr>
          <p:cNvPr id="4" name="Picture 2" descr="C:\Users\hp\Desktop\IMG-20200219-WA0019.jpg">
            <a:extLst>
              <a:ext uri="{FF2B5EF4-FFF2-40B4-BE49-F238E27FC236}">
                <a16:creationId xmlns:a16="http://schemas.microsoft.com/office/drawing/2014/main" id="{ECBF49FB-5AB1-4C3B-ADB7-84A9B6108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D7718FB-8077-4F95-B123-CA74FCD821A0}"/>
              </a:ext>
            </a:extLst>
          </p:cNvPr>
          <p:cNvSpPr>
            <a:spLocks noGrp="1"/>
          </p:cNvSpPr>
          <p:nvPr>
            <p:ph type="sldNum" sz="quarter" idx="12"/>
          </p:nvPr>
        </p:nvSpPr>
        <p:spPr/>
        <p:txBody>
          <a:bodyPr/>
          <a:lstStyle/>
          <a:p>
            <a:fld id="{0822117D-F198-42B7-9A57-FB4CAD56F85F}" type="slidenum">
              <a:rPr lang="en-IN" smtClean="0"/>
              <a:t>11</a:t>
            </a:fld>
            <a:endParaRPr lang="en-IN"/>
          </a:p>
        </p:txBody>
      </p:sp>
      <p:sp>
        <p:nvSpPr>
          <p:cNvPr id="6" name="Footer Placeholder 5">
            <a:extLst>
              <a:ext uri="{FF2B5EF4-FFF2-40B4-BE49-F238E27FC236}">
                <a16:creationId xmlns:a16="http://schemas.microsoft.com/office/drawing/2014/main" id="{671B1B24-0D29-4E88-AFC8-04D7EDCDE3DA}"/>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3567831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0DD2-E69B-427C-A045-F47513845FA9}"/>
              </a:ext>
            </a:extLst>
          </p:cNvPr>
          <p:cNvSpPr>
            <a:spLocks noGrp="1"/>
          </p:cNvSpPr>
          <p:nvPr>
            <p:ph type="title"/>
          </p:nvPr>
        </p:nvSpPr>
        <p:spPr>
          <a:xfrm>
            <a:off x="838200" y="1690689"/>
            <a:ext cx="10515600" cy="722727"/>
          </a:xfrm>
        </p:spPr>
        <p:txBody>
          <a:bodyPr/>
          <a:lstStyle/>
          <a:p>
            <a:r>
              <a:rPr lang="en-IN" dirty="0">
                <a:latin typeface="Times New Roman" panose="02020603050405020304" pitchFamily="18" charset="0"/>
                <a:cs typeface="Times New Roman" panose="02020603050405020304" pitchFamily="18" charset="0"/>
              </a:rPr>
              <a:t>Cont..</a:t>
            </a:r>
          </a:p>
        </p:txBody>
      </p:sp>
      <p:graphicFrame>
        <p:nvGraphicFramePr>
          <p:cNvPr id="5" name="Content Placeholder 4">
            <a:extLst>
              <a:ext uri="{FF2B5EF4-FFF2-40B4-BE49-F238E27FC236}">
                <a16:creationId xmlns:a16="http://schemas.microsoft.com/office/drawing/2014/main" id="{F515AB86-167F-4FF9-A144-4C8D79EAAA9D}"/>
              </a:ext>
            </a:extLst>
          </p:cNvPr>
          <p:cNvGraphicFramePr>
            <a:graphicFrameLocks noGrp="1"/>
          </p:cNvGraphicFramePr>
          <p:nvPr>
            <p:ph idx="1"/>
            <p:extLst>
              <p:ext uri="{D42A27DB-BD31-4B8C-83A1-F6EECF244321}">
                <p14:modId xmlns:p14="http://schemas.microsoft.com/office/powerpoint/2010/main" val="1011965477"/>
              </p:ext>
            </p:extLst>
          </p:nvPr>
        </p:nvGraphicFramePr>
        <p:xfrm>
          <a:off x="195263" y="2412999"/>
          <a:ext cx="10882468" cy="4228098"/>
        </p:xfrm>
        <a:graphic>
          <a:graphicData uri="http://schemas.openxmlformats.org/drawingml/2006/table">
            <a:tbl>
              <a:tblPr firstRow="1" bandRow="1">
                <a:tableStyleId>{5C22544A-7EE6-4342-B048-85BDC9FD1C3A}</a:tableStyleId>
              </a:tblPr>
              <a:tblGrid>
                <a:gridCol w="1348724">
                  <a:extLst>
                    <a:ext uri="{9D8B030D-6E8A-4147-A177-3AD203B41FA5}">
                      <a16:colId xmlns:a16="http://schemas.microsoft.com/office/drawing/2014/main" val="3034770916"/>
                    </a:ext>
                  </a:extLst>
                </a:gridCol>
                <a:gridCol w="4783855">
                  <a:extLst>
                    <a:ext uri="{9D8B030D-6E8A-4147-A177-3AD203B41FA5}">
                      <a16:colId xmlns:a16="http://schemas.microsoft.com/office/drawing/2014/main" val="667823657"/>
                    </a:ext>
                  </a:extLst>
                </a:gridCol>
                <a:gridCol w="4749889">
                  <a:extLst>
                    <a:ext uri="{9D8B030D-6E8A-4147-A177-3AD203B41FA5}">
                      <a16:colId xmlns:a16="http://schemas.microsoft.com/office/drawing/2014/main" val="2395760568"/>
                    </a:ext>
                  </a:extLst>
                </a:gridCol>
              </a:tblGrid>
              <a:tr h="425762">
                <a:tc>
                  <a:txBody>
                    <a:bodyPr/>
                    <a:lstStyle/>
                    <a:p>
                      <a:r>
                        <a:rPr lang="en-IN" sz="2000" dirty="0">
                          <a:latin typeface="Times New Roman" panose="02020603050405020304" pitchFamily="18" charset="0"/>
                          <a:cs typeface="Times New Roman" panose="02020603050405020304" pitchFamily="18" charset="0"/>
                        </a:rPr>
                        <a:t>S. No.</a:t>
                      </a:r>
                    </a:p>
                  </a:txBody>
                  <a:tcPr/>
                </a:tc>
                <a:tc>
                  <a:txBody>
                    <a:bodyPr/>
                    <a:lstStyle/>
                    <a:p>
                      <a:r>
                        <a:rPr lang="en-IN" sz="2000" dirty="0" err="1">
                          <a:latin typeface="Times New Roman" panose="02020603050405020304" pitchFamily="18" charset="0"/>
                          <a:cs typeface="Times New Roman" panose="02020603050405020304" pitchFamily="18" charset="0"/>
                        </a:rPr>
                        <a:t>Abhav</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r>
                        <a:rPr lang="en-IN" sz="2000" dirty="0">
                          <a:latin typeface="Times New Roman" panose="02020603050405020304" pitchFamily="18" charset="0"/>
                          <a:cs typeface="Times New Roman" panose="02020603050405020304" pitchFamily="18" charset="0"/>
                        </a:rPr>
                        <a:t> </a:t>
                      </a:r>
                    </a:p>
                  </a:txBody>
                  <a:tcPr/>
                </a:tc>
                <a:tc>
                  <a:txBody>
                    <a:bodyPr/>
                    <a:lstStyle/>
                    <a:p>
                      <a:r>
                        <a:rPr lang="en-IN" sz="2000" dirty="0" err="1">
                          <a:latin typeface="Times New Roman" panose="02020603050405020304" pitchFamily="18" charset="0"/>
                          <a:cs typeface="Times New Roman" panose="02020603050405020304" pitchFamily="18" charset="0"/>
                        </a:rPr>
                        <a:t>Pratinidhi</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7159734"/>
                  </a:ext>
                </a:extLst>
              </a:tr>
              <a:tr h="425762">
                <a:tc>
                  <a:txBody>
                    <a:bodyPr/>
                    <a:lstStyle/>
                    <a:p>
                      <a:r>
                        <a:rPr lang="en-IN" sz="2000" dirty="0">
                          <a:latin typeface="Times New Roman" panose="02020603050405020304" pitchFamily="18" charset="0"/>
                          <a:cs typeface="Times New Roman" panose="02020603050405020304" pitchFamily="18" charset="0"/>
                        </a:rPr>
                        <a:t>10.</a:t>
                      </a:r>
                    </a:p>
                  </a:txBody>
                  <a:tcPr/>
                </a:tc>
                <a:tc>
                  <a:txBody>
                    <a:bodyPr/>
                    <a:lstStyle/>
                    <a:p>
                      <a:r>
                        <a:rPr lang="en-IN" sz="2000" dirty="0" err="1">
                          <a:latin typeface="Times New Roman" panose="02020603050405020304" pitchFamily="18" charset="0"/>
                          <a:cs typeface="Times New Roman" panose="02020603050405020304" pitchFamily="18" charset="0"/>
                        </a:rPr>
                        <a:t>Utapala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Padma</a:t>
                      </a:r>
                    </a:p>
                  </a:txBody>
                  <a:tcPr/>
                </a:tc>
                <a:extLst>
                  <a:ext uri="{0D108BD9-81ED-4DB2-BD59-A6C34878D82A}">
                    <a16:rowId xmlns:a16="http://schemas.microsoft.com/office/drawing/2014/main" val="1416374766"/>
                  </a:ext>
                </a:extLst>
              </a:tr>
              <a:tr h="425762">
                <a:tc>
                  <a:txBody>
                    <a:bodyPr/>
                    <a:lstStyle/>
                    <a:p>
                      <a:r>
                        <a:rPr lang="en-IN" sz="2000" dirty="0">
                          <a:latin typeface="Times New Roman" panose="02020603050405020304" pitchFamily="18" charset="0"/>
                          <a:cs typeface="Times New Roman" panose="02020603050405020304" pitchFamily="18" charset="0"/>
                        </a:rPr>
                        <a:t>11.</a:t>
                      </a:r>
                    </a:p>
                  </a:txBody>
                  <a:tcPr/>
                </a:tc>
                <a:tc>
                  <a:txBody>
                    <a:bodyPr/>
                    <a:lstStyle/>
                    <a:p>
                      <a:r>
                        <a:rPr lang="en-IN" sz="2000" dirty="0" err="1">
                          <a:latin typeface="Times New Roman" panose="02020603050405020304" pitchFamily="18" charset="0"/>
                          <a:cs typeface="Times New Roman" panose="02020603050405020304" pitchFamily="18" charset="0"/>
                        </a:rPr>
                        <a:t>Jatipushpa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Lavang</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6498511"/>
                  </a:ext>
                </a:extLst>
              </a:tr>
              <a:tr h="425762">
                <a:tc>
                  <a:txBody>
                    <a:bodyPr/>
                    <a:lstStyle/>
                    <a:p>
                      <a:r>
                        <a:rPr lang="en-IN" sz="2000" dirty="0">
                          <a:latin typeface="Times New Roman" panose="02020603050405020304" pitchFamily="18" charset="0"/>
                          <a:cs typeface="Times New Roman" panose="02020603050405020304" pitchFamily="18" charset="0"/>
                        </a:rPr>
                        <a:t>12.</a:t>
                      </a:r>
                    </a:p>
                  </a:txBody>
                  <a:tcPr/>
                </a:tc>
                <a:tc>
                  <a:txBody>
                    <a:bodyPr/>
                    <a:lstStyle/>
                    <a:p>
                      <a:r>
                        <a:rPr lang="en-IN" sz="2000" dirty="0" err="1">
                          <a:latin typeface="Times New Roman" panose="02020603050405020304" pitchFamily="18" charset="0"/>
                          <a:cs typeface="Times New Roman" panose="02020603050405020304" pitchFamily="18" charset="0"/>
                        </a:rPr>
                        <a:t>Arka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ksheera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Arka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patra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swarasa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28383"/>
                  </a:ext>
                </a:extLst>
              </a:tr>
              <a:tr h="286605">
                <a:tc>
                  <a:txBody>
                    <a:bodyPr/>
                    <a:lstStyle/>
                    <a:p>
                      <a:r>
                        <a:rPr lang="en-IN" sz="2000" dirty="0">
                          <a:latin typeface="Times New Roman" panose="02020603050405020304" pitchFamily="18" charset="0"/>
                          <a:cs typeface="Times New Roman" panose="02020603050405020304" pitchFamily="18" charset="0"/>
                        </a:rPr>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latin typeface="Times New Roman" panose="02020603050405020304" pitchFamily="18" charset="0"/>
                          <a:cs typeface="Times New Roman" panose="02020603050405020304" pitchFamily="18" charset="0"/>
                        </a:rPr>
                        <a:t>Pushkar moola</a:t>
                      </a:r>
                    </a:p>
                  </a:txBody>
                  <a:tcPr/>
                </a:tc>
                <a:tc>
                  <a:txBody>
                    <a:bodyPr/>
                    <a:lstStyle/>
                    <a:p>
                      <a:r>
                        <a:rPr lang="en-IN" sz="2000" dirty="0" err="1">
                          <a:latin typeface="Times New Roman" panose="02020603050405020304" pitchFamily="18" charset="0"/>
                          <a:cs typeface="Times New Roman" panose="02020603050405020304" pitchFamily="18" charset="0"/>
                        </a:rPr>
                        <a:t>Kushta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3099223"/>
                  </a:ext>
                </a:extLst>
              </a:tr>
              <a:tr h="425762">
                <a:tc>
                  <a:txBody>
                    <a:bodyPr/>
                    <a:lstStyle/>
                    <a:p>
                      <a:r>
                        <a:rPr lang="en-IN" sz="2000" dirty="0">
                          <a:latin typeface="Times New Roman" panose="02020603050405020304" pitchFamily="18" charset="0"/>
                          <a:cs typeface="Times New Roman" panose="02020603050405020304" pitchFamily="18" charset="0"/>
                        </a:rPr>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Langali</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Kushta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8763709"/>
                  </a:ext>
                </a:extLst>
              </a:tr>
              <a:tr h="425762">
                <a:tc>
                  <a:txBody>
                    <a:bodyPr/>
                    <a:lstStyle/>
                    <a:p>
                      <a:r>
                        <a:rPr lang="en-IN" sz="2000" dirty="0">
                          <a:latin typeface="Times New Roman" panose="02020603050405020304" pitchFamily="18" charset="0"/>
                          <a:cs typeface="Times New Roman" panose="02020603050405020304" pitchFamily="18" charset="0"/>
                        </a:rPr>
                        <a:t>15.</a:t>
                      </a:r>
                    </a:p>
                  </a:txBody>
                  <a:tcPr/>
                </a:tc>
                <a:tc>
                  <a:txBody>
                    <a:bodyPr/>
                    <a:lstStyle/>
                    <a:p>
                      <a:r>
                        <a:rPr lang="en-IN" sz="2000" dirty="0" err="1">
                          <a:latin typeface="Times New Roman" panose="02020603050405020304" pitchFamily="18" charset="0"/>
                          <a:cs typeface="Times New Roman" panose="02020603050405020304" pitchFamily="18" charset="0"/>
                        </a:rPr>
                        <a:t>Chavika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Pippalimoola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4050404"/>
                  </a:ext>
                </a:extLst>
              </a:tr>
              <a:tr h="425762">
                <a:tc>
                  <a:txBody>
                    <a:bodyPr/>
                    <a:lstStyle/>
                    <a:p>
                      <a:r>
                        <a:rPr lang="en-IN" sz="2000" dirty="0">
                          <a:latin typeface="Times New Roman" panose="02020603050405020304" pitchFamily="18" charset="0"/>
                          <a:cs typeface="Times New Roman" panose="02020603050405020304" pitchFamily="18" charset="0"/>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Gajapippali</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Pippalimoola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9156494"/>
                  </a:ext>
                </a:extLst>
              </a:tr>
              <a:tr h="425762">
                <a:tc>
                  <a:txBody>
                    <a:bodyPr/>
                    <a:lstStyle/>
                    <a:p>
                      <a:r>
                        <a:rPr lang="en-IN" sz="2000" dirty="0">
                          <a:latin typeface="Times New Roman" panose="02020603050405020304" pitchFamily="18" charset="0"/>
                          <a:cs typeface="Times New Roman" panose="02020603050405020304" pitchFamily="18" charset="0"/>
                        </a:rPr>
                        <a:t>17.</a:t>
                      </a:r>
                    </a:p>
                  </a:txBody>
                  <a:tcPr/>
                </a:tc>
                <a:tc>
                  <a:txBody>
                    <a:bodyPr/>
                    <a:lstStyle/>
                    <a:p>
                      <a:r>
                        <a:rPr lang="en-IN" sz="2000" dirty="0" err="1">
                          <a:latin typeface="Times New Roman" panose="02020603050405020304" pitchFamily="18" charset="0"/>
                          <a:cs typeface="Times New Roman" panose="02020603050405020304" pitchFamily="18" charset="0"/>
                        </a:rPr>
                        <a:t>Somaraji</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Chakramarda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174738"/>
                  </a:ext>
                </a:extLst>
              </a:tr>
              <a:tr h="425762">
                <a:tc>
                  <a:txBody>
                    <a:bodyPr/>
                    <a:lstStyle/>
                    <a:p>
                      <a:r>
                        <a:rPr lang="en-IN" sz="2000" dirty="0">
                          <a:latin typeface="Times New Roman" panose="02020603050405020304" pitchFamily="18" charset="0"/>
                          <a:cs typeface="Times New Roman" panose="02020603050405020304" pitchFamily="18" charset="0"/>
                        </a:rPr>
                        <a:t>18.</a:t>
                      </a:r>
                    </a:p>
                  </a:txBody>
                  <a:tcPr/>
                </a:tc>
                <a:tc>
                  <a:txBody>
                    <a:bodyPr/>
                    <a:lstStyle/>
                    <a:p>
                      <a:r>
                        <a:rPr lang="en-IN" sz="2000" dirty="0" err="1">
                          <a:latin typeface="Times New Roman" panose="02020603050405020304" pitchFamily="18" charset="0"/>
                          <a:cs typeface="Times New Roman" panose="02020603050405020304" pitchFamily="18" charset="0"/>
                        </a:rPr>
                        <a:t>Daruharidra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Haridra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7308070"/>
                  </a:ext>
                </a:extLst>
              </a:tr>
            </a:tbl>
          </a:graphicData>
        </a:graphic>
      </p:graphicFrame>
      <p:pic>
        <p:nvPicPr>
          <p:cNvPr id="4" name="Picture 2" descr="C:\Users\hp\Desktop\IMG-20200219-WA0019.jpg">
            <a:extLst>
              <a:ext uri="{FF2B5EF4-FFF2-40B4-BE49-F238E27FC236}">
                <a16:creationId xmlns:a16="http://schemas.microsoft.com/office/drawing/2014/main" id="{ECBF49FB-5AB1-4C3B-ADB7-84A9B6108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D3307F4-D002-449E-99FB-46032B5C8055}"/>
              </a:ext>
            </a:extLst>
          </p:cNvPr>
          <p:cNvSpPr>
            <a:spLocks noGrp="1"/>
          </p:cNvSpPr>
          <p:nvPr>
            <p:ph type="sldNum" sz="quarter" idx="12"/>
          </p:nvPr>
        </p:nvSpPr>
        <p:spPr/>
        <p:txBody>
          <a:bodyPr/>
          <a:lstStyle/>
          <a:p>
            <a:fld id="{0822117D-F198-42B7-9A57-FB4CAD56F85F}" type="slidenum">
              <a:rPr lang="en-IN" smtClean="0"/>
              <a:t>12</a:t>
            </a:fld>
            <a:endParaRPr lang="en-IN"/>
          </a:p>
        </p:txBody>
      </p:sp>
      <p:sp>
        <p:nvSpPr>
          <p:cNvPr id="6" name="Footer Placeholder 5">
            <a:extLst>
              <a:ext uri="{FF2B5EF4-FFF2-40B4-BE49-F238E27FC236}">
                <a16:creationId xmlns:a16="http://schemas.microsoft.com/office/drawing/2014/main" id="{BAF8D6EB-242F-4ED3-AD54-0E755D555282}"/>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60071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0DD2-E69B-427C-A045-F47513845FA9}"/>
              </a:ext>
            </a:extLst>
          </p:cNvPr>
          <p:cNvSpPr>
            <a:spLocks noGrp="1"/>
          </p:cNvSpPr>
          <p:nvPr>
            <p:ph type="title"/>
          </p:nvPr>
        </p:nvSpPr>
        <p:spPr>
          <a:xfrm>
            <a:off x="838200" y="1690689"/>
            <a:ext cx="10515600" cy="722727"/>
          </a:xfrm>
        </p:spPr>
        <p:txBody>
          <a:bodyPr/>
          <a:lstStyle/>
          <a:p>
            <a:r>
              <a:rPr lang="en-IN" dirty="0">
                <a:latin typeface="Times New Roman" panose="02020603050405020304" pitchFamily="18" charset="0"/>
                <a:cs typeface="Times New Roman" panose="02020603050405020304" pitchFamily="18" charset="0"/>
              </a:rPr>
              <a:t>Cont..</a:t>
            </a:r>
          </a:p>
        </p:txBody>
      </p:sp>
      <p:graphicFrame>
        <p:nvGraphicFramePr>
          <p:cNvPr id="5" name="Content Placeholder 4">
            <a:extLst>
              <a:ext uri="{FF2B5EF4-FFF2-40B4-BE49-F238E27FC236}">
                <a16:creationId xmlns:a16="http://schemas.microsoft.com/office/drawing/2014/main" id="{F515AB86-167F-4FF9-A144-4C8D79EAAA9D}"/>
              </a:ext>
            </a:extLst>
          </p:cNvPr>
          <p:cNvGraphicFramePr>
            <a:graphicFrameLocks noGrp="1"/>
          </p:cNvGraphicFramePr>
          <p:nvPr>
            <p:ph idx="1"/>
            <p:extLst>
              <p:ext uri="{D42A27DB-BD31-4B8C-83A1-F6EECF244321}">
                <p14:modId xmlns:p14="http://schemas.microsoft.com/office/powerpoint/2010/main" val="1039257351"/>
              </p:ext>
            </p:extLst>
          </p:nvPr>
        </p:nvGraphicFramePr>
        <p:xfrm>
          <a:off x="195263" y="2412999"/>
          <a:ext cx="10882468" cy="4228098"/>
        </p:xfrm>
        <a:graphic>
          <a:graphicData uri="http://schemas.openxmlformats.org/drawingml/2006/table">
            <a:tbl>
              <a:tblPr firstRow="1" bandRow="1">
                <a:tableStyleId>{5C22544A-7EE6-4342-B048-85BDC9FD1C3A}</a:tableStyleId>
              </a:tblPr>
              <a:tblGrid>
                <a:gridCol w="1348724">
                  <a:extLst>
                    <a:ext uri="{9D8B030D-6E8A-4147-A177-3AD203B41FA5}">
                      <a16:colId xmlns:a16="http://schemas.microsoft.com/office/drawing/2014/main" val="3034770916"/>
                    </a:ext>
                  </a:extLst>
                </a:gridCol>
                <a:gridCol w="4783855">
                  <a:extLst>
                    <a:ext uri="{9D8B030D-6E8A-4147-A177-3AD203B41FA5}">
                      <a16:colId xmlns:a16="http://schemas.microsoft.com/office/drawing/2014/main" val="667823657"/>
                    </a:ext>
                  </a:extLst>
                </a:gridCol>
                <a:gridCol w="4749889">
                  <a:extLst>
                    <a:ext uri="{9D8B030D-6E8A-4147-A177-3AD203B41FA5}">
                      <a16:colId xmlns:a16="http://schemas.microsoft.com/office/drawing/2014/main" val="2395760568"/>
                    </a:ext>
                  </a:extLst>
                </a:gridCol>
              </a:tblGrid>
              <a:tr h="425762">
                <a:tc>
                  <a:txBody>
                    <a:bodyPr/>
                    <a:lstStyle/>
                    <a:p>
                      <a:r>
                        <a:rPr lang="en-IN" sz="2000" dirty="0">
                          <a:latin typeface="Times New Roman" panose="02020603050405020304" pitchFamily="18" charset="0"/>
                          <a:cs typeface="Times New Roman" panose="02020603050405020304" pitchFamily="18" charset="0"/>
                        </a:rPr>
                        <a:t>S. No.</a:t>
                      </a:r>
                    </a:p>
                  </a:txBody>
                  <a:tcPr/>
                </a:tc>
                <a:tc>
                  <a:txBody>
                    <a:bodyPr/>
                    <a:lstStyle/>
                    <a:p>
                      <a:r>
                        <a:rPr lang="en-IN" sz="2000" dirty="0" err="1">
                          <a:latin typeface="Times New Roman" panose="02020603050405020304" pitchFamily="18" charset="0"/>
                          <a:cs typeface="Times New Roman" panose="02020603050405020304" pitchFamily="18" charset="0"/>
                        </a:rPr>
                        <a:t>Abhav</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r>
                        <a:rPr lang="en-IN" sz="2000" dirty="0">
                          <a:latin typeface="Times New Roman" panose="02020603050405020304" pitchFamily="18" charset="0"/>
                          <a:cs typeface="Times New Roman" panose="02020603050405020304" pitchFamily="18" charset="0"/>
                        </a:rPr>
                        <a:t> </a:t>
                      </a:r>
                    </a:p>
                  </a:txBody>
                  <a:tcPr/>
                </a:tc>
                <a:tc>
                  <a:txBody>
                    <a:bodyPr/>
                    <a:lstStyle/>
                    <a:p>
                      <a:r>
                        <a:rPr lang="en-IN" sz="2000" dirty="0" err="1">
                          <a:latin typeface="Times New Roman" panose="02020603050405020304" pitchFamily="18" charset="0"/>
                          <a:cs typeface="Times New Roman" panose="02020603050405020304" pitchFamily="18" charset="0"/>
                        </a:rPr>
                        <a:t>Pratinidhi</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7159734"/>
                  </a:ext>
                </a:extLst>
              </a:tr>
              <a:tr h="425762">
                <a:tc>
                  <a:txBody>
                    <a:bodyPr/>
                    <a:lstStyle/>
                    <a:p>
                      <a:r>
                        <a:rPr lang="en-IN" sz="2000" dirty="0">
                          <a:latin typeface="Times New Roman" panose="02020603050405020304" pitchFamily="18" charset="0"/>
                          <a:cs typeface="Times New Roman" panose="02020603050405020304" pitchFamily="18" charset="0"/>
                        </a:rPr>
                        <a:t>19.</a:t>
                      </a:r>
                    </a:p>
                  </a:txBody>
                  <a:tcPr/>
                </a:tc>
                <a:tc>
                  <a:txBody>
                    <a:bodyPr/>
                    <a:lstStyle/>
                    <a:p>
                      <a:r>
                        <a:rPr lang="en-IN" sz="2000" dirty="0" err="1">
                          <a:latin typeface="Times New Roman" panose="02020603050405020304" pitchFamily="18" charset="0"/>
                          <a:cs typeface="Times New Roman" panose="02020603050405020304" pitchFamily="18" charset="0"/>
                        </a:rPr>
                        <a:t>Rasanjana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Daruharidra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kwath</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6374766"/>
                  </a:ext>
                </a:extLst>
              </a:tr>
              <a:tr h="425762">
                <a:tc>
                  <a:txBody>
                    <a:bodyPr/>
                    <a:lstStyle/>
                    <a:p>
                      <a:r>
                        <a:rPr lang="en-IN" sz="2000" dirty="0">
                          <a:latin typeface="Times New Roman" panose="02020603050405020304" pitchFamily="18" charset="0"/>
                          <a:cs typeface="Times New Roman" panose="02020603050405020304" pitchFamily="18" charset="0"/>
                        </a:rPr>
                        <a:t>20.</a:t>
                      </a:r>
                    </a:p>
                  </a:txBody>
                  <a:tcPr/>
                </a:tc>
                <a:tc>
                  <a:txBody>
                    <a:bodyPr/>
                    <a:lstStyle/>
                    <a:p>
                      <a:r>
                        <a:rPr lang="en-IN" sz="2000" dirty="0">
                          <a:latin typeface="Times New Roman" panose="02020603050405020304" pitchFamily="18" charset="0"/>
                          <a:cs typeface="Times New Roman" panose="02020603050405020304" pitchFamily="18" charset="0"/>
                        </a:rPr>
                        <a:t>Saurashtra </a:t>
                      </a:r>
                      <a:r>
                        <a:rPr lang="en-IN" sz="2000" dirty="0" err="1">
                          <a:latin typeface="Times New Roman" panose="02020603050405020304" pitchFamily="18" charset="0"/>
                          <a:cs typeface="Times New Roman" panose="02020603050405020304" pitchFamily="18" charset="0"/>
                        </a:rPr>
                        <a:t>mrit</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Sphatika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6498511"/>
                  </a:ext>
                </a:extLst>
              </a:tr>
              <a:tr h="425762">
                <a:tc>
                  <a:txBody>
                    <a:bodyPr/>
                    <a:lstStyle/>
                    <a:p>
                      <a:r>
                        <a:rPr lang="en-IN" sz="2000" dirty="0">
                          <a:latin typeface="Times New Roman" panose="02020603050405020304" pitchFamily="18" charset="0"/>
                          <a:cs typeface="Times New Roman" panose="02020603050405020304" pitchFamily="18" charset="0"/>
                        </a:rPr>
                        <a:t>21.</a:t>
                      </a:r>
                    </a:p>
                  </a:txBody>
                  <a:tcPr/>
                </a:tc>
                <a:tc>
                  <a:txBody>
                    <a:bodyPr/>
                    <a:lstStyle/>
                    <a:p>
                      <a:r>
                        <a:rPr lang="en-IN" sz="2000" dirty="0" err="1">
                          <a:latin typeface="Times New Roman" panose="02020603050405020304" pitchFamily="18" charset="0"/>
                          <a:cs typeface="Times New Roman" panose="02020603050405020304" pitchFamily="18" charset="0"/>
                        </a:rPr>
                        <a:t>Talisapatra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Swarnatali</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28383"/>
                  </a:ext>
                </a:extLst>
              </a:tr>
              <a:tr h="286605">
                <a:tc>
                  <a:txBody>
                    <a:bodyPr/>
                    <a:lstStyle/>
                    <a:p>
                      <a:r>
                        <a:rPr lang="en-IN" sz="2000" dirty="0">
                          <a:latin typeface="Times New Roman" panose="02020603050405020304" pitchFamily="18" charset="0"/>
                          <a:cs typeface="Times New Roman" panose="02020603050405020304" pitchFamily="18" charset="0"/>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Bharangi</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Talisa</a:t>
                      </a:r>
                    </a:p>
                  </a:txBody>
                  <a:tcPr/>
                </a:tc>
                <a:extLst>
                  <a:ext uri="{0D108BD9-81ED-4DB2-BD59-A6C34878D82A}">
                    <a16:rowId xmlns:a16="http://schemas.microsoft.com/office/drawing/2014/main" val="1883099223"/>
                  </a:ext>
                </a:extLst>
              </a:tr>
              <a:tr h="425762">
                <a:tc>
                  <a:txBody>
                    <a:bodyPr/>
                    <a:lstStyle/>
                    <a:p>
                      <a:r>
                        <a:rPr lang="en-IN" sz="2000" dirty="0">
                          <a:latin typeface="Times New Roman" panose="02020603050405020304" pitchFamily="18" charset="0"/>
                          <a:cs typeface="Times New Roman" panose="02020603050405020304" pitchFamily="18" charset="0"/>
                        </a:rPr>
                        <a:t>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Bharangi</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Kantakari</a:t>
                      </a:r>
                      <a:r>
                        <a:rPr lang="en-IN" sz="2000" dirty="0">
                          <a:latin typeface="Times New Roman" panose="02020603050405020304" pitchFamily="18" charset="0"/>
                          <a:cs typeface="Times New Roman" panose="02020603050405020304" pitchFamily="18" charset="0"/>
                        </a:rPr>
                        <a:t> moola</a:t>
                      </a:r>
                    </a:p>
                  </a:txBody>
                  <a:tcPr/>
                </a:tc>
                <a:extLst>
                  <a:ext uri="{0D108BD9-81ED-4DB2-BD59-A6C34878D82A}">
                    <a16:rowId xmlns:a16="http://schemas.microsoft.com/office/drawing/2014/main" val="1248763709"/>
                  </a:ext>
                </a:extLst>
              </a:tr>
              <a:tr h="425762">
                <a:tc>
                  <a:txBody>
                    <a:bodyPr/>
                    <a:lstStyle/>
                    <a:p>
                      <a:r>
                        <a:rPr lang="en-IN" sz="2000" dirty="0">
                          <a:latin typeface="Times New Roman" panose="02020603050405020304" pitchFamily="18" charset="0"/>
                          <a:cs typeface="Times New Roman" panose="02020603050405020304" pitchFamily="18" charset="0"/>
                        </a:rPr>
                        <a:t>24.</a:t>
                      </a:r>
                    </a:p>
                  </a:txBody>
                  <a:tcPr/>
                </a:tc>
                <a:tc>
                  <a:txBody>
                    <a:bodyPr/>
                    <a:lstStyle/>
                    <a:p>
                      <a:r>
                        <a:rPr lang="en-IN" sz="2000" dirty="0" err="1">
                          <a:latin typeface="Times New Roman" panose="02020603050405020304" pitchFamily="18" charset="0"/>
                          <a:cs typeface="Times New Roman" panose="02020603050405020304" pitchFamily="18" charset="0"/>
                        </a:rPr>
                        <a:t>Ruchaka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lavana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Pamsu</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lavana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4050404"/>
                  </a:ext>
                </a:extLst>
              </a:tr>
              <a:tr h="425762">
                <a:tc>
                  <a:txBody>
                    <a:bodyPr/>
                    <a:lstStyle/>
                    <a:p>
                      <a:r>
                        <a:rPr lang="en-IN" sz="2000" dirty="0">
                          <a:latin typeface="Times New Roman" panose="02020603050405020304" pitchFamily="18" charset="0"/>
                          <a:cs typeface="Times New Roman" panose="02020603050405020304" pitchFamily="18" charset="0"/>
                        </a:rPr>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Madhuyasti</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Dhataki</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9156494"/>
                  </a:ext>
                </a:extLst>
              </a:tr>
              <a:tr h="425762">
                <a:tc>
                  <a:txBody>
                    <a:bodyPr/>
                    <a:lstStyle/>
                    <a:p>
                      <a:r>
                        <a:rPr lang="en-IN" sz="2000" dirty="0">
                          <a:latin typeface="Times New Roman" panose="02020603050405020304" pitchFamily="18" charset="0"/>
                          <a:cs typeface="Times New Roman" panose="02020603050405020304" pitchFamily="18" charset="0"/>
                        </a:rPr>
                        <a:t>26.</a:t>
                      </a:r>
                    </a:p>
                  </a:txBody>
                  <a:tcPr/>
                </a:tc>
                <a:tc>
                  <a:txBody>
                    <a:bodyPr/>
                    <a:lstStyle/>
                    <a:p>
                      <a:r>
                        <a:rPr lang="en-IN" sz="2000" dirty="0" err="1">
                          <a:latin typeface="Times New Roman" panose="02020603050405020304" pitchFamily="18" charset="0"/>
                          <a:cs typeface="Times New Roman" panose="02020603050405020304" pitchFamily="18" charset="0"/>
                        </a:rPr>
                        <a:t>Amlavetasa</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chukra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174738"/>
                  </a:ext>
                </a:extLst>
              </a:tr>
              <a:tr h="425762">
                <a:tc>
                  <a:txBody>
                    <a:bodyPr/>
                    <a:lstStyle/>
                    <a:p>
                      <a:r>
                        <a:rPr lang="en-IN" sz="2000" dirty="0">
                          <a:latin typeface="Times New Roman" panose="02020603050405020304" pitchFamily="18" charset="0"/>
                          <a:cs typeface="Times New Roman" panose="02020603050405020304" pitchFamily="18" charset="0"/>
                        </a:rPr>
                        <a:t>27.</a:t>
                      </a:r>
                    </a:p>
                  </a:txBody>
                  <a:tcPr/>
                </a:tc>
                <a:tc>
                  <a:txBody>
                    <a:bodyPr/>
                    <a:lstStyle/>
                    <a:p>
                      <a:r>
                        <a:rPr lang="en-IN" sz="2000" dirty="0" err="1">
                          <a:latin typeface="Times New Roman" panose="02020603050405020304" pitchFamily="18" charset="0"/>
                          <a:cs typeface="Times New Roman" panose="02020603050405020304" pitchFamily="18" charset="0"/>
                        </a:rPr>
                        <a:t>Draksha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Kashmariphala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7308070"/>
                  </a:ext>
                </a:extLst>
              </a:tr>
            </a:tbl>
          </a:graphicData>
        </a:graphic>
      </p:graphicFrame>
      <p:pic>
        <p:nvPicPr>
          <p:cNvPr id="4" name="Picture 2" descr="C:\Users\hp\Desktop\IMG-20200219-WA0019.jpg">
            <a:extLst>
              <a:ext uri="{FF2B5EF4-FFF2-40B4-BE49-F238E27FC236}">
                <a16:creationId xmlns:a16="http://schemas.microsoft.com/office/drawing/2014/main" id="{ECBF49FB-5AB1-4C3B-ADB7-84A9B6108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BBA5ABA-7148-4741-B6C0-72ED6C29FD6D}"/>
              </a:ext>
            </a:extLst>
          </p:cNvPr>
          <p:cNvSpPr>
            <a:spLocks noGrp="1"/>
          </p:cNvSpPr>
          <p:nvPr>
            <p:ph type="sldNum" sz="quarter" idx="12"/>
          </p:nvPr>
        </p:nvSpPr>
        <p:spPr/>
        <p:txBody>
          <a:bodyPr/>
          <a:lstStyle/>
          <a:p>
            <a:fld id="{0822117D-F198-42B7-9A57-FB4CAD56F85F}" type="slidenum">
              <a:rPr lang="en-IN" smtClean="0"/>
              <a:t>13</a:t>
            </a:fld>
            <a:endParaRPr lang="en-IN"/>
          </a:p>
        </p:txBody>
      </p:sp>
      <p:sp>
        <p:nvSpPr>
          <p:cNvPr id="6" name="Footer Placeholder 5">
            <a:extLst>
              <a:ext uri="{FF2B5EF4-FFF2-40B4-BE49-F238E27FC236}">
                <a16:creationId xmlns:a16="http://schemas.microsoft.com/office/drawing/2014/main" id="{2883BA57-1600-454F-8DE6-FD4ECE38674A}"/>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78306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0DD2-E69B-427C-A045-F47513845FA9}"/>
              </a:ext>
            </a:extLst>
          </p:cNvPr>
          <p:cNvSpPr>
            <a:spLocks noGrp="1"/>
          </p:cNvSpPr>
          <p:nvPr>
            <p:ph type="title"/>
          </p:nvPr>
        </p:nvSpPr>
        <p:spPr>
          <a:xfrm>
            <a:off x="838200" y="1690689"/>
            <a:ext cx="10515600" cy="722727"/>
          </a:xfrm>
        </p:spPr>
        <p:txBody>
          <a:bodyPr/>
          <a:lstStyle/>
          <a:p>
            <a:r>
              <a:rPr lang="en-IN" dirty="0">
                <a:latin typeface="Times New Roman" panose="02020603050405020304" pitchFamily="18" charset="0"/>
                <a:cs typeface="Times New Roman" panose="02020603050405020304" pitchFamily="18" charset="0"/>
              </a:rPr>
              <a:t>Cont..</a:t>
            </a:r>
          </a:p>
        </p:txBody>
      </p:sp>
      <p:graphicFrame>
        <p:nvGraphicFramePr>
          <p:cNvPr id="5" name="Content Placeholder 4">
            <a:extLst>
              <a:ext uri="{FF2B5EF4-FFF2-40B4-BE49-F238E27FC236}">
                <a16:creationId xmlns:a16="http://schemas.microsoft.com/office/drawing/2014/main" id="{F515AB86-167F-4FF9-A144-4C8D79EAAA9D}"/>
              </a:ext>
            </a:extLst>
          </p:cNvPr>
          <p:cNvGraphicFramePr>
            <a:graphicFrameLocks noGrp="1"/>
          </p:cNvGraphicFramePr>
          <p:nvPr>
            <p:ph idx="1"/>
            <p:extLst>
              <p:ext uri="{D42A27DB-BD31-4B8C-83A1-F6EECF244321}">
                <p14:modId xmlns:p14="http://schemas.microsoft.com/office/powerpoint/2010/main" val="1588581653"/>
              </p:ext>
            </p:extLst>
          </p:nvPr>
        </p:nvGraphicFramePr>
        <p:xfrm>
          <a:off x="195263" y="2412999"/>
          <a:ext cx="10882468" cy="4228098"/>
        </p:xfrm>
        <a:graphic>
          <a:graphicData uri="http://schemas.openxmlformats.org/drawingml/2006/table">
            <a:tbl>
              <a:tblPr firstRow="1" bandRow="1">
                <a:tableStyleId>{5C22544A-7EE6-4342-B048-85BDC9FD1C3A}</a:tableStyleId>
              </a:tblPr>
              <a:tblGrid>
                <a:gridCol w="1348724">
                  <a:extLst>
                    <a:ext uri="{9D8B030D-6E8A-4147-A177-3AD203B41FA5}">
                      <a16:colId xmlns:a16="http://schemas.microsoft.com/office/drawing/2014/main" val="3034770916"/>
                    </a:ext>
                  </a:extLst>
                </a:gridCol>
                <a:gridCol w="4783855">
                  <a:extLst>
                    <a:ext uri="{9D8B030D-6E8A-4147-A177-3AD203B41FA5}">
                      <a16:colId xmlns:a16="http://schemas.microsoft.com/office/drawing/2014/main" val="667823657"/>
                    </a:ext>
                  </a:extLst>
                </a:gridCol>
                <a:gridCol w="4749889">
                  <a:extLst>
                    <a:ext uri="{9D8B030D-6E8A-4147-A177-3AD203B41FA5}">
                      <a16:colId xmlns:a16="http://schemas.microsoft.com/office/drawing/2014/main" val="2395760568"/>
                    </a:ext>
                  </a:extLst>
                </a:gridCol>
              </a:tblGrid>
              <a:tr h="425762">
                <a:tc>
                  <a:txBody>
                    <a:bodyPr/>
                    <a:lstStyle/>
                    <a:p>
                      <a:r>
                        <a:rPr lang="en-IN" sz="2000" dirty="0">
                          <a:latin typeface="Times New Roman" panose="02020603050405020304" pitchFamily="18" charset="0"/>
                          <a:cs typeface="Times New Roman" panose="02020603050405020304" pitchFamily="18" charset="0"/>
                        </a:rPr>
                        <a:t>S. No.</a:t>
                      </a:r>
                    </a:p>
                  </a:txBody>
                  <a:tcPr/>
                </a:tc>
                <a:tc>
                  <a:txBody>
                    <a:bodyPr/>
                    <a:lstStyle/>
                    <a:p>
                      <a:r>
                        <a:rPr lang="en-IN" sz="2000" dirty="0" err="1">
                          <a:latin typeface="Times New Roman" panose="02020603050405020304" pitchFamily="18" charset="0"/>
                          <a:cs typeface="Times New Roman" panose="02020603050405020304" pitchFamily="18" charset="0"/>
                        </a:rPr>
                        <a:t>Abhav</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r>
                        <a:rPr lang="en-IN" sz="2000" dirty="0">
                          <a:latin typeface="Times New Roman" panose="02020603050405020304" pitchFamily="18" charset="0"/>
                          <a:cs typeface="Times New Roman" panose="02020603050405020304" pitchFamily="18" charset="0"/>
                        </a:rPr>
                        <a:t> </a:t>
                      </a:r>
                    </a:p>
                  </a:txBody>
                  <a:tcPr/>
                </a:tc>
                <a:tc>
                  <a:txBody>
                    <a:bodyPr/>
                    <a:lstStyle/>
                    <a:p>
                      <a:r>
                        <a:rPr lang="en-IN" sz="2000" dirty="0" err="1">
                          <a:latin typeface="Times New Roman" panose="02020603050405020304" pitchFamily="18" charset="0"/>
                          <a:cs typeface="Times New Roman" panose="02020603050405020304" pitchFamily="18" charset="0"/>
                        </a:rPr>
                        <a:t>Pratinidhi</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Dravya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7159734"/>
                  </a:ext>
                </a:extLst>
              </a:tr>
              <a:tr h="425762">
                <a:tc>
                  <a:txBody>
                    <a:bodyPr/>
                    <a:lstStyle/>
                    <a:p>
                      <a:r>
                        <a:rPr lang="en-IN" sz="2000" dirty="0">
                          <a:latin typeface="Times New Roman" panose="02020603050405020304" pitchFamily="18" charset="0"/>
                          <a:cs typeface="Times New Roman" panose="02020603050405020304" pitchFamily="18" charset="0"/>
                        </a:rPr>
                        <a:t>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Kashmariphala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Madhuka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pushpa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6374766"/>
                  </a:ext>
                </a:extLst>
              </a:tr>
              <a:tr h="425762">
                <a:tc>
                  <a:txBody>
                    <a:bodyPr/>
                    <a:lstStyle/>
                    <a:p>
                      <a:r>
                        <a:rPr lang="en-IN" sz="2000" dirty="0">
                          <a:latin typeface="Times New Roman" panose="02020603050405020304" pitchFamily="18" charset="0"/>
                          <a:cs typeface="Times New Roman" panose="02020603050405020304" pitchFamily="18" charset="0"/>
                        </a:rPr>
                        <a:t>29.</a:t>
                      </a:r>
                    </a:p>
                  </a:txBody>
                  <a:tcPr/>
                </a:tc>
                <a:tc>
                  <a:txBody>
                    <a:bodyPr/>
                    <a:lstStyle/>
                    <a:p>
                      <a:r>
                        <a:rPr lang="en-IN" sz="2000" dirty="0" err="1">
                          <a:latin typeface="Times New Roman" panose="02020603050405020304" pitchFamily="18" charset="0"/>
                          <a:cs typeface="Times New Roman" panose="02020603050405020304" pitchFamily="18" charset="0"/>
                        </a:rPr>
                        <a:t>Nakha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Lavanga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kusuma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6498511"/>
                  </a:ext>
                </a:extLst>
              </a:tr>
              <a:tr h="425762">
                <a:tc>
                  <a:txBody>
                    <a:bodyPr/>
                    <a:lstStyle/>
                    <a:p>
                      <a:r>
                        <a:rPr lang="en-IN" sz="2000" dirty="0">
                          <a:latin typeface="Times New Roman" panose="02020603050405020304" pitchFamily="18" charset="0"/>
                          <a:cs typeface="Times New Roman" panose="02020603050405020304" pitchFamily="18" charset="0"/>
                        </a:rPr>
                        <a:t>30.</a:t>
                      </a:r>
                    </a:p>
                  </a:txBody>
                  <a:tcPr/>
                </a:tc>
                <a:tc>
                  <a:txBody>
                    <a:bodyPr/>
                    <a:lstStyle/>
                    <a:p>
                      <a:r>
                        <a:rPr lang="en-IN" sz="2000" dirty="0">
                          <a:latin typeface="Times New Roman" panose="02020603050405020304" pitchFamily="18" charset="0"/>
                          <a:cs typeface="Times New Roman" panose="02020603050405020304" pitchFamily="18" charset="0"/>
                        </a:rPr>
                        <a:t>Kasturi</a:t>
                      </a:r>
                    </a:p>
                  </a:txBody>
                  <a:tcPr/>
                </a:tc>
                <a:tc>
                  <a:txBody>
                    <a:bodyPr/>
                    <a:lstStyle/>
                    <a:p>
                      <a:r>
                        <a:rPr lang="en-IN" sz="2000" dirty="0" err="1">
                          <a:latin typeface="Times New Roman" panose="02020603050405020304" pitchFamily="18" charset="0"/>
                          <a:cs typeface="Times New Roman" panose="02020603050405020304" pitchFamily="18" charset="0"/>
                        </a:rPr>
                        <a:t>Kankola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28383"/>
                  </a:ext>
                </a:extLst>
              </a:tr>
              <a:tr h="286605">
                <a:tc>
                  <a:txBody>
                    <a:bodyPr/>
                    <a:lstStyle/>
                    <a:p>
                      <a:r>
                        <a:rPr lang="en-IN" sz="2000" dirty="0">
                          <a:latin typeface="Times New Roman" panose="02020603050405020304" pitchFamily="18" charset="0"/>
                          <a:cs typeface="Times New Roman" panose="02020603050405020304" pitchFamily="18" charset="0"/>
                        </a:rPr>
                        <a:t>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Kankola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Jatipushpa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3099223"/>
                  </a:ext>
                </a:extLst>
              </a:tr>
              <a:tr h="425762">
                <a:tc>
                  <a:txBody>
                    <a:bodyPr/>
                    <a:lstStyle/>
                    <a:p>
                      <a:r>
                        <a:rPr lang="en-IN" sz="2000" dirty="0">
                          <a:latin typeface="Times New Roman" panose="02020603050405020304" pitchFamily="18" charset="0"/>
                          <a:cs typeface="Times New Roman" panose="02020603050405020304" pitchFamily="18" charset="0"/>
                        </a:rPr>
                        <a:t>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karpura</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Sugandhimusta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8763709"/>
                  </a:ext>
                </a:extLst>
              </a:tr>
              <a:tr h="425762">
                <a:tc>
                  <a:txBody>
                    <a:bodyPr/>
                    <a:lstStyle/>
                    <a:p>
                      <a:r>
                        <a:rPr lang="en-IN" sz="2000" dirty="0">
                          <a:latin typeface="Times New Roman" panose="02020603050405020304" pitchFamily="18" charset="0"/>
                          <a:cs typeface="Times New Roman" panose="02020603050405020304" pitchFamily="18" charset="0"/>
                        </a:rPr>
                        <a:t>33.</a:t>
                      </a:r>
                    </a:p>
                  </a:txBody>
                  <a:tcPr/>
                </a:tc>
                <a:tc>
                  <a:txBody>
                    <a:bodyPr/>
                    <a:lstStyle/>
                    <a:p>
                      <a:r>
                        <a:rPr lang="en-IN" sz="2000" dirty="0" err="1">
                          <a:latin typeface="Times New Roman" panose="02020603050405020304" pitchFamily="18" charset="0"/>
                          <a:cs typeface="Times New Roman" panose="02020603050405020304" pitchFamily="18" charset="0"/>
                        </a:rPr>
                        <a:t>karpura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Granthiparna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4050404"/>
                  </a:ext>
                </a:extLst>
              </a:tr>
              <a:tr h="425762">
                <a:tc>
                  <a:txBody>
                    <a:bodyPr/>
                    <a:lstStyle/>
                    <a:p>
                      <a:r>
                        <a:rPr lang="en-IN" sz="2000" dirty="0">
                          <a:latin typeface="Times New Roman" panose="02020603050405020304" pitchFamily="18" charset="0"/>
                          <a:cs typeface="Times New Roman" panose="02020603050405020304" pitchFamily="18" charset="0"/>
                        </a:rPr>
                        <a:t>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Kunkuma</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Kusumbha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kusuma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9156494"/>
                  </a:ext>
                </a:extLst>
              </a:tr>
              <a:tr h="425762">
                <a:tc>
                  <a:txBody>
                    <a:bodyPr/>
                    <a:lstStyle/>
                    <a:p>
                      <a:r>
                        <a:rPr lang="en-IN" sz="2000" dirty="0">
                          <a:latin typeface="Times New Roman" panose="02020603050405020304" pitchFamily="18" charset="0"/>
                          <a:cs typeface="Times New Roman" panose="02020603050405020304" pitchFamily="18" charset="0"/>
                        </a:rPr>
                        <a:t>35.</a:t>
                      </a:r>
                    </a:p>
                  </a:txBody>
                  <a:tcPr/>
                </a:tc>
                <a:tc>
                  <a:txBody>
                    <a:bodyPr/>
                    <a:lstStyle/>
                    <a:p>
                      <a:r>
                        <a:rPr lang="en-IN" sz="2000" dirty="0" err="1">
                          <a:latin typeface="Times New Roman" panose="02020603050405020304" pitchFamily="18" charset="0"/>
                          <a:cs typeface="Times New Roman" panose="02020603050405020304" pitchFamily="18" charset="0"/>
                        </a:rPr>
                        <a:t>Shrikhanda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chandana</a:t>
                      </a:r>
                      <a:endParaRPr lang="en-IN"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err="1">
                          <a:latin typeface="Times New Roman" panose="02020603050405020304" pitchFamily="18" charset="0"/>
                          <a:cs typeface="Times New Roman" panose="02020603050405020304" pitchFamily="18" charset="0"/>
                        </a:rPr>
                        <a:t>karpura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174738"/>
                  </a:ext>
                </a:extLst>
              </a:tr>
              <a:tr h="425762">
                <a:tc>
                  <a:txBody>
                    <a:bodyPr/>
                    <a:lstStyle/>
                    <a:p>
                      <a:r>
                        <a:rPr lang="en-IN" sz="2000" dirty="0">
                          <a:latin typeface="Times New Roman" panose="02020603050405020304" pitchFamily="18" charset="0"/>
                          <a:cs typeface="Times New Roman" panose="02020603050405020304" pitchFamily="18" charset="0"/>
                        </a:rPr>
                        <a:t>36.</a:t>
                      </a:r>
                    </a:p>
                  </a:txBody>
                  <a:tcPr/>
                </a:tc>
                <a:tc>
                  <a:txBody>
                    <a:bodyPr/>
                    <a:lstStyle/>
                    <a:p>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Sweta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chandana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Rakta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chandana</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7308070"/>
                  </a:ext>
                </a:extLst>
              </a:tr>
            </a:tbl>
          </a:graphicData>
        </a:graphic>
      </p:graphicFrame>
      <p:pic>
        <p:nvPicPr>
          <p:cNvPr id="4" name="Picture 2" descr="C:\Users\hp\Desktop\IMG-20200219-WA0019.jpg">
            <a:extLst>
              <a:ext uri="{FF2B5EF4-FFF2-40B4-BE49-F238E27FC236}">
                <a16:creationId xmlns:a16="http://schemas.microsoft.com/office/drawing/2014/main" id="{ECBF49FB-5AB1-4C3B-ADB7-84A9B6108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11BDBFF-04AE-442C-8454-CE5EBB14AA44}"/>
              </a:ext>
            </a:extLst>
          </p:cNvPr>
          <p:cNvSpPr>
            <a:spLocks noGrp="1"/>
          </p:cNvSpPr>
          <p:nvPr>
            <p:ph type="sldNum" sz="quarter" idx="12"/>
          </p:nvPr>
        </p:nvSpPr>
        <p:spPr/>
        <p:txBody>
          <a:bodyPr/>
          <a:lstStyle/>
          <a:p>
            <a:fld id="{0822117D-F198-42B7-9A57-FB4CAD56F85F}" type="slidenum">
              <a:rPr lang="en-IN" smtClean="0"/>
              <a:t>14</a:t>
            </a:fld>
            <a:endParaRPr lang="en-IN"/>
          </a:p>
        </p:txBody>
      </p:sp>
      <p:sp>
        <p:nvSpPr>
          <p:cNvPr id="6" name="Footer Placeholder 5">
            <a:extLst>
              <a:ext uri="{FF2B5EF4-FFF2-40B4-BE49-F238E27FC236}">
                <a16:creationId xmlns:a16="http://schemas.microsoft.com/office/drawing/2014/main" id="{530CF29D-CE89-4199-8992-238B14199044}"/>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68060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3149-CCD2-49AE-B151-A5D3F3D801D5}"/>
              </a:ext>
            </a:extLst>
          </p:cNvPr>
          <p:cNvSpPr>
            <a:spLocks noGrp="1"/>
          </p:cNvSpPr>
          <p:nvPr>
            <p:ph type="title"/>
          </p:nvPr>
        </p:nvSpPr>
        <p:spPr>
          <a:xfrm>
            <a:off x="838200" y="1601334"/>
            <a:ext cx="10515600" cy="332398"/>
          </a:xfrm>
        </p:spPr>
        <p:txBody>
          <a:bodyPr>
            <a:normAutofit fontScale="90000"/>
          </a:bodyPr>
          <a:lstStyle/>
          <a:p>
            <a:r>
              <a:rPr lang="en-IN" dirty="0"/>
              <a:t>Cont..</a:t>
            </a:r>
          </a:p>
        </p:txBody>
      </p:sp>
      <p:graphicFrame>
        <p:nvGraphicFramePr>
          <p:cNvPr id="6" name="Content Placeholder 5">
            <a:extLst>
              <a:ext uri="{FF2B5EF4-FFF2-40B4-BE49-F238E27FC236}">
                <a16:creationId xmlns:a16="http://schemas.microsoft.com/office/drawing/2014/main" id="{5FAAFA28-256E-48D6-BBAF-8A35E54B8FEA}"/>
              </a:ext>
            </a:extLst>
          </p:cNvPr>
          <p:cNvGraphicFramePr>
            <a:graphicFrameLocks noGrp="1"/>
          </p:cNvGraphicFramePr>
          <p:nvPr>
            <p:ph idx="1"/>
            <p:extLst>
              <p:ext uri="{D42A27DB-BD31-4B8C-83A1-F6EECF244321}">
                <p14:modId xmlns:p14="http://schemas.microsoft.com/office/powerpoint/2010/main" val="2004342258"/>
              </p:ext>
            </p:extLst>
          </p:nvPr>
        </p:nvGraphicFramePr>
        <p:xfrm>
          <a:off x="838200" y="2083633"/>
          <a:ext cx="10515600" cy="4774367"/>
        </p:xfrm>
        <a:graphic>
          <a:graphicData uri="http://schemas.openxmlformats.org/drawingml/2006/table">
            <a:tbl>
              <a:tblPr firstRow="1" bandRow="1">
                <a:tableStyleId>{5C22544A-7EE6-4342-B048-85BDC9FD1C3A}</a:tableStyleId>
              </a:tblPr>
              <a:tblGrid>
                <a:gridCol w="1305393">
                  <a:extLst>
                    <a:ext uri="{9D8B030D-6E8A-4147-A177-3AD203B41FA5}">
                      <a16:colId xmlns:a16="http://schemas.microsoft.com/office/drawing/2014/main" val="1143364651"/>
                    </a:ext>
                  </a:extLst>
                </a:gridCol>
                <a:gridCol w="3957404">
                  <a:extLst>
                    <a:ext uri="{9D8B030D-6E8A-4147-A177-3AD203B41FA5}">
                      <a16:colId xmlns:a16="http://schemas.microsoft.com/office/drawing/2014/main" val="200254901"/>
                    </a:ext>
                  </a:extLst>
                </a:gridCol>
                <a:gridCol w="5252803">
                  <a:extLst>
                    <a:ext uri="{9D8B030D-6E8A-4147-A177-3AD203B41FA5}">
                      <a16:colId xmlns:a16="http://schemas.microsoft.com/office/drawing/2014/main" val="541374668"/>
                    </a:ext>
                  </a:extLst>
                </a:gridCol>
              </a:tblGrid>
              <a:tr h="367259">
                <a:tc>
                  <a:txBody>
                    <a:bodyPr/>
                    <a:lstStyle/>
                    <a:p>
                      <a:r>
                        <a:rPr lang="en-IN" dirty="0">
                          <a:latin typeface="Times New Roman" panose="02020603050405020304" pitchFamily="18" charset="0"/>
                          <a:cs typeface="Times New Roman" panose="02020603050405020304" pitchFamily="18" charset="0"/>
                        </a:rPr>
                        <a:t>S. 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err="1">
                          <a:latin typeface="Times New Roman" panose="02020603050405020304" pitchFamily="18" charset="0"/>
                          <a:cs typeface="Times New Roman" panose="02020603050405020304" pitchFamily="18" charset="0"/>
                        </a:rPr>
                        <a:t>Abhav</a:t>
                      </a:r>
                      <a:r>
                        <a:rPr lang="en-IN" sz="1800" dirty="0">
                          <a:latin typeface="Times New Roman" panose="02020603050405020304" pitchFamily="18" charset="0"/>
                          <a:cs typeface="Times New Roman" panose="02020603050405020304" pitchFamily="18" charset="0"/>
                        </a:rPr>
                        <a:t> </a:t>
                      </a:r>
                      <a:r>
                        <a:rPr lang="en-IN" sz="1800" dirty="0" err="1">
                          <a:latin typeface="Times New Roman" panose="02020603050405020304" pitchFamily="18" charset="0"/>
                          <a:cs typeface="Times New Roman" panose="02020603050405020304" pitchFamily="18" charset="0"/>
                        </a:rPr>
                        <a:t>Dravya</a:t>
                      </a:r>
                      <a:r>
                        <a:rPr lang="en-IN" sz="1800"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9974088"/>
                  </a:ext>
                </a:extLst>
              </a:tr>
              <a:tr h="367259">
                <a:tc>
                  <a:txBody>
                    <a:bodyPr/>
                    <a:lstStyle/>
                    <a:p>
                      <a:r>
                        <a:rPr lang="en-IN" dirty="0">
                          <a:latin typeface="Times New Roman" panose="02020603050405020304" pitchFamily="18" charset="0"/>
                          <a:cs typeface="Times New Roman" panose="02020603050405020304" pitchFamily="18" charset="0"/>
                        </a:rPr>
                        <a:t>37.</a:t>
                      </a:r>
                    </a:p>
                  </a:txBody>
                  <a:tcPr/>
                </a:tc>
                <a:tc>
                  <a:txBody>
                    <a:bodyPr/>
                    <a:lstStyle/>
                    <a:p>
                      <a:r>
                        <a:rPr lang="en-IN" dirty="0" err="1">
                          <a:latin typeface="Times New Roman" panose="02020603050405020304" pitchFamily="18" charset="0"/>
                          <a:cs typeface="Times New Roman" panose="02020603050405020304" pitchFamily="18" charset="0"/>
                        </a:rPr>
                        <a:t>Rakta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chandana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Navoshira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5537560"/>
                  </a:ext>
                </a:extLst>
              </a:tr>
              <a:tr h="367259">
                <a:tc>
                  <a:txBody>
                    <a:bodyPr/>
                    <a:lstStyle/>
                    <a:p>
                      <a:r>
                        <a:rPr lang="en-IN" dirty="0">
                          <a:latin typeface="Times New Roman" panose="02020603050405020304" pitchFamily="18" charset="0"/>
                          <a:cs typeface="Times New Roman" panose="02020603050405020304" pitchFamily="18" charset="0"/>
                        </a:rPr>
                        <a:t>38.</a:t>
                      </a:r>
                    </a:p>
                  </a:txBody>
                  <a:tcPr/>
                </a:tc>
                <a:tc>
                  <a:txBody>
                    <a:bodyPr/>
                    <a:lstStyle/>
                    <a:p>
                      <a:r>
                        <a:rPr lang="en-IN" dirty="0" err="1">
                          <a:latin typeface="Times New Roman" panose="02020603050405020304" pitchFamily="18" charset="0"/>
                          <a:cs typeface="Times New Roman" panose="02020603050405020304" pitchFamily="18" charset="0"/>
                        </a:rPr>
                        <a:t>Ativisha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latin typeface="Times New Roman" panose="02020603050405020304" pitchFamily="18" charset="0"/>
                          <a:cs typeface="Times New Roman" panose="02020603050405020304" pitchFamily="18" charset="0"/>
                        </a:rPr>
                        <a:t>Musta</a:t>
                      </a:r>
                    </a:p>
                  </a:txBody>
                  <a:tcPr/>
                </a:tc>
                <a:extLst>
                  <a:ext uri="{0D108BD9-81ED-4DB2-BD59-A6C34878D82A}">
                    <a16:rowId xmlns:a16="http://schemas.microsoft.com/office/drawing/2014/main" val="1765241471"/>
                  </a:ext>
                </a:extLst>
              </a:tr>
              <a:tr h="367259">
                <a:tc>
                  <a:txBody>
                    <a:bodyPr/>
                    <a:lstStyle/>
                    <a:p>
                      <a:r>
                        <a:rPr lang="en-IN" dirty="0">
                          <a:latin typeface="Times New Roman" panose="02020603050405020304" pitchFamily="18" charset="0"/>
                          <a:cs typeface="Times New Roman" panose="02020603050405020304" pitchFamily="18" charset="0"/>
                        </a:rPr>
                        <a:t>39.</a:t>
                      </a:r>
                    </a:p>
                  </a:txBody>
                  <a:tcPr/>
                </a:tc>
                <a:tc>
                  <a:txBody>
                    <a:bodyPr/>
                    <a:lstStyle/>
                    <a:p>
                      <a:r>
                        <a:rPr lang="en-IN" dirty="0" err="1">
                          <a:latin typeface="Times New Roman" panose="02020603050405020304" pitchFamily="18" charset="0"/>
                          <a:cs typeface="Times New Roman" panose="02020603050405020304" pitchFamily="18" charset="0"/>
                        </a:rPr>
                        <a:t>Haritaki</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Amalaki</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74889769"/>
                  </a:ext>
                </a:extLst>
              </a:tr>
              <a:tr h="367259">
                <a:tc>
                  <a:txBody>
                    <a:bodyPr/>
                    <a:lstStyle/>
                    <a:p>
                      <a:r>
                        <a:rPr lang="en-IN" dirty="0">
                          <a:latin typeface="Times New Roman" panose="02020603050405020304" pitchFamily="18" charset="0"/>
                          <a:cs typeface="Times New Roman" panose="02020603050405020304" pitchFamily="18" charset="0"/>
                        </a:rPr>
                        <a:t>40.</a:t>
                      </a:r>
                    </a:p>
                  </a:txBody>
                  <a:tcPr/>
                </a:tc>
                <a:tc>
                  <a:txBody>
                    <a:bodyPr/>
                    <a:lstStyle/>
                    <a:p>
                      <a:r>
                        <a:rPr lang="en-IN" dirty="0" err="1">
                          <a:latin typeface="Times New Roman" panose="02020603050405020304" pitchFamily="18" charset="0"/>
                          <a:cs typeface="Times New Roman" panose="02020603050405020304" pitchFamily="18" charset="0"/>
                        </a:rPr>
                        <a:t>Nagakeshara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Padmakeshara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8190896"/>
                  </a:ext>
                </a:extLst>
              </a:tr>
              <a:tr h="367259">
                <a:tc>
                  <a:txBody>
                    <a:bodyPr/>
                    <a:lstStyle/>
                    <a:p>
                      <a:r>
                        <a:rPr lang="en-IN" dirty="0">
                          <a:latin typeface="Times New Roman" panose="02020603050405020304" pitchFamily="18" charset="0"/>
                          <a:cs typeface="Times New Roman" panose="02020603050405020304" pitchFamily="18" charset="0"/>
                        </a:rPr>
                        <a:t>41.</a:t>
                      </a:r>
                    </a:p>
                  </a:txBody>
                  <a:tcPr/>
                </a:tc>
                <a:tc>
                  <a:txBody>
                    <a:bodyPr/>
                    <a:lstStyle/>
                    <a:p>
                      <a:r>
                        <a:rPr lang="en-IN" dirty="0" err="1">
                          <a:latin typeface="Times New Roman" panose="02020603050405020304" pitchFamily="18" charset="0"/>
                          <a:cs typeface="Times New Roman" panose="02020603050405020304" pitchFamily="18" charset="0"/>
                        </a:rPr>
                        <a:t>Meda</a:t>
                      </a:r>
                      <a:r>
                        <a:rPr lang="en-IN" dirty="0">
                          <a:latin typeface="Times New Roman" panose="02020603050405020304" pitchFamily="18" charset="0"/>
                          <a:cs typeface="Times New Roman" panose="02020603050405020304" pitchFamily="18" charset="0"/>
                        </a:rPr>
                        <a:t> &amp; </a:t>
                      </a:r>
                      <a:r>
                        <a:rPr lang="en-IN" dirty="0" err="1">
                          <a:latin typeface="Times New Roman" panose="02020603050405020304" pitchFamily="18" charset="0"/>
                          <a:cs typeface="Times New Roman" panose="02020603050405020304" pitchFamily="18" charset="0"/>
                        </a:rPr>
                        <a:t>Mahameda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Shatavari</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3172944"/>
                  </a:ext>
                </a:extLst>
              </a:tr>
              <a:tr h="367259">
                <a:tc>
                  <a:txBody>
                    <a:bodyPr/>
                    <a:lstStyle/>
                    <a:p>
                      <a:r>
                        <a:rPr lang="en-IN" dirty="0">
                          <a:latin typeface="Times New Roman" panose="02020603050405020304" pitchFamily="18" charset="0"/>
                          <a:cs typeface="Times New Roman" panose="02020603050405020304" pitchFamily="18" charset="0"/>
                        </a:rPr>
                        <a:t>42.</a:t>
                      </a:r>
                    </a:p>
                  </a:txBody>
                  <a:tcPr/>
                </a:tc>
                <a:tc>
                  <a:txBody>
                    <a:bodyPr/>
                    <a:lstStyle/>
                    <a:p>
                      <a:r>
                        <a:rPr lang="en-IN" dirty="0" err="1">
                          <a:latin typeface="Times New Roman" panose="02020603050405020304" pitchFamily="18" charset="0"/>
                          <a:cs typeface="Times New Roman" panose="02020603050405020304" pitchFamily="18" charset="0"/>
                        </a:rPr>
                        <a:t>Jivaka</a:t>
                      </a:r>
                      <a:r>
                        <a:rPr lang="en-IN" dirty="0">
                          <a:latin typeface="Times New Roman" panose="02020603050405020304" pitchFamily="18" charset="0"/>
                          <a:cs typeface="Times New Roman" panose="02020603050405020304" pitchFamily="18" charset="0"/>
                        </a:rPr>
                        <a:t> &amp; </a:t>
                      </a:r>
                      <a:r>
                        <a:rPr lang="en-IN" dirty="0" err="1">
                          <a:latin typeface="Times New Roman" panose="02020603050405020304" pitchFamily="18" charset="0"/>
                          <a:cs typeface="Times New Roman" panose="02020603050405020304" pitchFamily="18" charset="0"/>
                        </a:rPr>
                        <a:t>Rushabaka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Vidari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kanda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17324720"/>
                  </a:ext>
                </a:extLst>
              </a:tr>
              <a:tr h="367259">
                <a:tc>
                  <a:txBody>
                    <a:bodyPr/>
                    <a:lstStyle/>
                    <a:p>
                      <a:r>
                        <a:rPr lang="en-IN" dirty="0">
                          <a:latin typeface="Times New Roman" panose="02020603050405020304" pitchFamily="18" charset="0"/>
                          <a:cs typeface="Times New Roman" panose="02020603050405020304" pitchFamily="18" charset="0"/>
                        </a:rPr>
                        <a:t>43.</a:t>
                      </a:r>
                    </a:p>
                  </a:txBody>
                  <a:tcPr/>
                </a:tc>
                <a:tc>
                  <a:txBody>
                    <a:bodyPr/>
                    <a:lstStyle/>
                    <a:p>
                      <a:r>
                        <a:rPr lang="en-IN" dirty="0" err="1">
                          <a:latin typeface="Times New Roman" panose="02020603050405020304" pitchFamily="18" charset="0"/>
                          <a:cs typeface="Times New Roman" panose="02020603050405020304" pitchFamily="18" charset="0"/>
                        </a:rPr>
                        <a:t>Kakoli</a:t>
                      </a:r>
                      <a:r>
                        <a:rPr lang="en-IN" dirty="0">
                          <a:latin typeface="Times New Roman" panose="02020603050405020304" pitchFamily="18" charset="0"/>
                          <a:cs typeface="Times New Roman" panose="02020603050405020304" pitchFamily="18" charset="0"/>
                        </a:rPr>
                        <a:t> &amp; </a:t>
                      </a:r>
                      <a:r>
                        <a:rPr lang="en-IN" dirty="0" err="1">
                          <a:latin typeface="Times New Roman" panose="02020603050405020304" pitchFamily="18" charset="0"/>
                          <a:cs typeface="Times New Roman" panose="02020603050405020304" pitchFamily="18" charset="0"/>
                        </a:rPr>
                        <a:t>Ksheerakakoli</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latin typeface="Times New Roman" panose="02020603050405020304" pitchFamily="18" charset="0"/>
                          <a:cs typeface="Times New Roman" panose="02020603050405020304" pitchFamily="18" charset="0"/>
                        </a:rPr>
                        <a:t>Ashwagandha</a:t>
                      </a:r>
                    </a:p>
                  </a:txBody>
                  <a:tcPr/>
                </a:tc>
                <a:extLst>
                  <a:ext uri="{0D108BD9-81ED-4DB2-BD59-A6C34878D82A}">
                    <a16:rowId xmlns:a16="http://schemas.microsoft.com/office/drawing/2014/main" val="327923355"/>
                  </a:ext>
                </a:extLst>
              </a:tr>
              <a:tr h="367259">
                <a:tc>
                  <a:txBody>
                    <a:bodyPr/>
                    <a:lstStyle/>
                    <a:p>
                      <a:r>
                        <a:rPr lang="en-IN" dirty="0">
                          <a:latin typeface="Times New Roman" panose="02020603050405020304" pitchFamily="18" charset="0"/>
                          <a:cs typeface="Times New Roman" panose="02020603050405020304" pitchFamily="18" charset="0"/>
                        </a:rPr>
                        <a:t>44.</a:t>
                      </a:r>
                    </a:p>
                  </a:txBody>
                  <a:tcPr/>
                </a:tc>
                <a:tc>
                  <a:txBody>
                    <a:bodyPr/>
                    <a:lstStyle/>
                    <a:p>
                      <a:r>
                        <a:rPr lang="en-IN" dirty="0">
                          <a:latin typeface="Times New Roman" panose="02020603050405020304" pitchFamily="18" charset="0"/>
                          <a:cs typeface="Times New Roman" panose="02020603050405020304" pitchFamily="18" charset="0"/>
                        </a:rPr>
                        <a:t>Riddhi &amp; </a:t>
                      </a:r>
                      <a:r>
                        <a:rPr lang="en-IN" dirty="0" err="1">
                          <a:latin typeface="Times New Roman" panose="02020603050405020304" pitchFamily="18" charset="0"/>
                          <a:cs typeface="Times New Roman" panose="02020603050405020304" pitchFamily="18" charset="0"/>
                        </a:rPr>
                        <a:t>Vriddhi</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Varahi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kanda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9369925"/>
                  </a:ext>
                </a:extLst>
              </a:tr>
              <a:tr h="367259">
                <a:tc>
                  <a:txBody>
                    <a:bodyPr/>
                    <a:lstStyle/>
                    <a:p>
                      <a:r>
                        <a:rPr lang="en-IN" dirty="0">
                          <a:latin typeface="Times New Roman" panose="02020603050405020304" pitchFamily="18" charset="0"/>
                          <a:cs typeface="Times New Roman" panose="02020603050405020304" pitchFamily="18" charset="0"/>
                        </a:rPr>
                        <a:t>45.</a:t>
                      </a:r>
                    </a:p>
                  </a:txBody>
                  <a:tcPr/>
                </a:tc>
                <a:tc>
                  <a:txBody>
                    <a:bodyPr/>
                    <a:lstStyle/>
                    <a:p>
                      <a:r>
                        <a:rPr lang="en-IN" dirty="0" err="1">
                          <a:latin typeface="Times New Roman" panose="02020603050405020304" pitchFamily="18" charset="0"/>
                          <a:cs typeface="Times New Roman" panose="02020603050405020304" pitchFamily="18" charset="0"/>
                        </a:rPr>
                        <a:t>Varahi</a:t>
                      </a:r>
                      <a:r>
                        <a:rPr lang="en-IN" dirty="0">
                          <a:latin typeface="Times New Roman" panose="02020603050405020304" pitchFamily="18" charset="0"/>
                          <a:cs typeface="Times New Roman" panose="02020603050405020304" pitchFamily="18" charset="0"/>
                        </a:rPr>
                        <a:t> </a:t>
                      </a:r>
                    </a:p>
                  </a:txBody>
                  <a:tcPr/>
                </a:tc>
                <a:tc>
                  <a:txBody>
                    <a:bodyPr/>
                    <a:lstStyle/>
                    <a:p>
                      <a:r>
                        <a:rPr lang="en-IN" dirty="0" err="1">
                          <a:latin typeface="Times New Roman" panose="02020603050405020304" pitchFamily="18" charset="0"/>
                          <a:cs typeface="Times New Roman" panose="02020603050405020304" pitchFamily="18" charset="0"/>
                        </a:rPr>
                        <a:t>Charmakaaralu</a:t>
                      </a:r>
                      <a:r>
                        <a:rPr lang="en-IN"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2810133540"/>
                  </a:ext>
                </a:extLst>
              </a:tr>
              <a:tr h="367259">
                <a:tc>
                  <a:txBody>
                    <a:bodyPr/>
                    <a:lstStyle/>
                    <a:p>
                      <a:r>
                        <a:rPr lang="en-IN" dirty="0">
                          <a:latin typeface="Times New Roman" panose="02020603050405020304" pitchFamily="18" charset="0"/>
                          <a:cs typeface="Times New Roman" panose="02020603050405020304" pitchFamily="18" charset="0"/>
                        </a:rPr>
                        <a:t>46.</a:t>
                      </a:r>
                    </a:p>
                  </a:txBody>
                  <a:tcPr/>
                </a:tc>
                <a:tc>
                  <a:txBody>
                    <a:bodyPr/>
                    <a:lstStyle/>
                    <a:p>
                      <a:r>
                        <a:rPr lang="en-IN" dirty="0" err="1">
                          <a:latin typeface="Times New Roman" panose="02020603050405020304" pitchFamily="18" charset="0"/>
                          <a:cs typeface="Times New Roman" panose="02020603050405020304" pitchFamily="18" charset="0"/>
                        </a:rPr>
                        <a:t>Bhallataka</a:t>
                      </a:r>
                      <a:r>
                        <a:rPr lang="en-IN" dirty="0">
                          <a:latin typeface="Times New Roman" panose="02020603050405020304" pitchFamily="18" charset="0"/>
                          <a:cs typeface="Times New Roman" panose="02020603050405020304" pitchFamily="18" charset="0"/>
                        </a:rPr>
                        <a:t> </a:t>
                      </a:r>
                    </a:p>
                  </a:txBody>
                  <a:tcPr/>
                </a:tc>
                <a:tc>
                  <a:txBody>
                    <a:bodyPr/>
                    <a:lstStyle/>
                    <a:p>
                      <a:r>
                        <a:rPr lang="en-IN" dirty="0" err="1">
                          <a:latin typeface="Times New Roman" panose="02020603050405020304" pitchFamily="18" charset="0"/>
                          <a:cs typeface="Times New Roman" panose="02020603050405020304" pitchFamily="18" charset="0"/>
                        </a:rPr>
                        <a:t>Rakta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chandana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23565232"/>
                  </a:ext>
                </a:extLst>
              </a:tr>
              <a:tr h="367259">
                <a:tc>
                  <a:txBody>
                    <a:bodyPr/>
                    <a:lstStyle/>
                    <a:p>
                      <a:r>
                        <a:rPr lang="en-IN" dirty="0">
                          <a:latin typeface="Times New Roman" panose="02020603050405020304" pitchFamily="18" charset="0"/>
                          <a:cs typeface="Times New Roman" panose="02020603050405020304" pitchFamily="18" charset="0"/>
                        </a:rPr>
                        <a:t>47.</a:t>
                      </a:r>
                    </a:p>
                  </a:txBody>
                  <a:tcPr/>
                </a:tc>
                <a:tc>
                  <a:txBody>
                    <a:bodyPr/>
                    <a:lstStyle/>
                    <a:p>
                      <a:r>
                        <a:rPr lang="en-IN" dirty="0" err="1">
                          <a:latin typeface="Times New Roman" panose="02020603050405020304" pitchFamily="18" charset="0"/>
                          <a:cs typeface="Times New Roman" panose="02020603050405020304" pitchFamily="18" charset="0"/>
                        </a:rPr>
                        <a:t>Bhallataka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Chitraka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4462745"/>
                  </a:ext>
                </a:extLst>
              </a:tr>
              <a:tr h="367259">
                <a:tc>
                  <a:txBody>
                    <a:bodyPr/>
                    <a:lstStyle/>
                    <a:p>
                      <a:r>
                        <a:rPr lang="en-IN" dirty="0">
                          <a:latin typeface="Times New Roman" panose="02020603050405020304" pitchFamily="18" charset="0"/>
                          <a:cs typeface="Times New Roman" panose="02020603050405020304" pitchFamily="18" charset="0"/>
                        </a:rPr>
                        <a:t>48.</a:t>
                      </a:r>
                    </a:p>
                  </a:txBody>
                  <a:tcPr/>
                </a:tc>
                <a:tc>
                  <a:txBody>
                    <a:bodyPr/>
                    <a:lstStyle/>
                    <a:p>
                      <a:r>
                        <a:rPr lang="en-IN" dirty="0" err="1">
                          <a:latin typeface="Times New Roman" panose="02020603050405020304" pitchFamily="18" charset="0"/>
                          <a:cs typeface="Times New Roman" panose="02020603050405020304" pitchFamily="18" charset="0"/>
                        </a:rPr>
                        <a:t>Ikshu</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err="1">
                          <a:latin typeface="Times New Roman" panose="02020603050405020304" pitchFamily="18" charset="0"/>
                          <a:cs typeface="Times New Roman" panose="02020603050405020304" pitchFamily="18" charset="0"/>
                        </a:rPr>
                        <a:t>Nala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7788189"/>
                  </a:ext>
                </a:extLst>
              </a:tr>
            </a:tbl>
          </a:graphicData>
        </a:graphic>
      </p:graphicFrame>
      <p:pic>
        <p:nvPicPr>
          <p:cNvPr id="4" name="Picture 2" descr="C:\Users\hp\Desktop\IMG-20200219-WA0019.jpg">
            <a:extLst>
              <a:ext uri="{FF2B5EF4-FFF2-40B4-BE49-F238E27FC236}">
                <a16:creationId xmlns:a16="http://schemas.microsoft.com/office/drawing/2014/main" id="{4F27DF05-7B91-48A0-B836-D2424C882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71B547B-FBE8-4AAC-BF5C-77AEF52D9943}"/>
              </a:ext>
            </a:extLst>
          </p:cNvPr>
          <p:cNvSpPr>
            <a:spLocks noGrp="1"/>
          </p:cNvSpPr>
          <p:nvPr>
            <p:ph type="sldNum" sz="quarter" idx="12"/>
          </p:nvPr>
        </p:nvSpPr>
        <p:spPr/>
        <p:txBody>
          <a:bodyPr/>
          <a:lstStyle/>
          <a:p>
            <a:fld id="{0822117D-F198-42B7-9A57-FB4CAD56F85F}" type="slidenum">
              <a:rPr lang="en-IN" smtClean="0"/>
              <a:t>15</a:t>
            </a:fld>
            <a:endParaRPr lang="en-IN"/>
          </a:p>
        </p:txBody>
      </p:sp>
      <p:sp>
        <p:nvSpPr>
          <p:cNvPr id="5" name="Footer Placeholder 4">
            <a:extLst>
              <a:ext uri="{FF2B5EF4-FFF2-40B4-BE49-F238E27FC236}">
                <a16:creationId xmlns:a16="http://schemas.microsoft.com/office/drawing/2014/main" id="{08324D75-B4C3-4C9A-8256-E1184BA5DB4A}"/>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385763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DBA9-36A3-4554-8185-0732DCC22E9F}"/>
              </a:ext>
            </a:extLst>
          </p:cNvPr>
          <p:cNvSpPr>
            <a:spLocks noGrp="1"/>
          </p:cNvSpPr>
          <p:nvPr>
            <p:ph type="title"/>
          </p:nvPr>
        </p:nvSpPr>
        <p:spPr>
          <a:xfrm>
            <a:off x="659567" y="1601202"/>
            <a:ext cx="10694233" cy="1031071"/>
          </a:xfrm>
        </p:spPr>
        <p:txBody>
          <a:bodyPr>
            <a:normAutofit fontScale="90000"/>
          </a:bodyPr>
          <a:lstStyle/>
          <a:p>
            <a:r>
              <a:rPr lang="en-IN" dirty="0"/>
              <a:t>Some examples of different species used as a substitutes</a:t>
            </a:r>
          </a:p>
        </p:txBody>
      </p:sp>
      <p:graphicFrame>
        <p:nvGraphicFramePr>
          <p:cNvPr id="5" name="Content Placeholder 4">
            <a:extLst>
              <a:ext uri="{FF2B5EF4-FFF2-40B4-BE49-F238E27FC236}">
                <a16:creationId xmlns:a16="http://schemas.microsoft.com/office/drawing/2014/main" id="{E83A129E-D1F3-47F8-8796-436E6B78219C}"/>
              </a:ext>
            </a:extLst>
          </p:cNvPr>
          <p:cNvGraphicFramePr>
            <a:graphicFrameLocks noGrp="1"/>
          </p:cNvGraphicFramePr>
          <p:nvPr>
            <p:ph idx="1"/>
            <p:extLst>
              <p:ext uri="{D42A27DB-BD31-4B8C-83A1-F6EECF244321}">
                <p14:modId xmlns:p14="http://schemas.microsoft.com/office/powerpoint/2010/main" val="2254814696"/>
              </p:ext>
            </p:extLst>
          </p:nvPr>
        </p:nvGraphicFramePr>
        <p:xfrm>
          <a:off x="838200" y="2632274"/>
          <a:ext cx="9624934" cy="4023360"/>
        </p:xfrm>
        <a:graphic>
          <a:graphicData uri="http://schemas.openxmlformats.org/drawingml/2006/table">
            <a:tbl>
              <a:tblPr firstRow="1" bandRow="1">
                <a:tableStyleId>{5C22544A-7EE6-4342-B048-85BDC9FD1C3A}</a:tableStyleId>
              </a:tblPr>
              <a:tblGrid>
                <a:gridCol w="1071343">
                  <a:extLst>
                    <a:ext uri="{9D8B030D-6E8A-4147-A177-3AD203B41FA5}">
                      <a16:colId xmlns:a16="http://schemas.microsoft.com/office/drawing/2014/main" val="2116783499"/>
                    </a:ext>
                  </a:extLst>
                </a:gridCol>
                <a:gridCol w="1907150">
                  <a:extLst>
                    <a:ext uri="{9D8B030D-6E8A-4147-A177-3AD203B41FA5}">
                      <a16:colId xmlns:a16="http://schemas.microsoft.com/office/drawing/2014/main" val="946366138"/>
                    </a:ext>
                  </a:extLst>
                </a:gridCol>
                <a:gridCol w="2908747">
                  <a:extLst>
                    <a:ext uri="{9D8B030D-6E8A-4147-A177-3AD203B41FA5}">
                      <a16:colId xmlns:a16="http://schemas.microsoft.com/office/drawing/2014/main" val="809241601"/>
                    </a:ext>
                  </a:extLst>
                </a:gridCol>
                <a:gridCol w="3737694">
                  <a:extLst>
                    <a:ext uri="{9D8B030D-6E8A-4147-A177-3AD203B41FA5}">
                      <a16:colId xmlns:a16="http://schemas.microsoft.com/office/drawing/2014/main" val="280746727"/>
                    </a:ext>
                  </a:extLst>
                </a:gridCol>
              </a:tblGrid>
              <a:tr h="357039">
                <a:tc>
                  <a:txBody>
                    <a:bodyPr/>
                    <a:lstStyle/>
                    <a:p>
                      <a:r>
                        <a:rPr lang="en-IN" dirty="0"/>
                        <a:t>S. No. </a:t>
                      </a:r>
                    </a:p>
                  </a:txBody>
                  <a:tcPr/>
                </a:tc>
                <a:tc>
                  <a:txBody>
                    <a:bodyPr/>
                    <a:lstStyle/>
                    <a:p>
                      <a:r>
                        <a:rPr lang="en-IN" dirty="0" err="1"/>
                        <a:t>Dravya</a:t>
                      </a:r>
                      <a:endParaRPr lang="en-IN" dirty="0"/>
                    </a:p>
                  </a:txBody>
                  <a:tcPr/>
                </a:tc>
                <a:tc>
                  <a:txBody>
                    <a:bodyPr/>
                    <a:lstStyle/>
                    <a:p>
                      <a:r>
                        <a:rPr lang="en-IN" dirty="0"/>
                        <a:t>Original species</a:t>
                      </a:r>
                    </a:p>
                  </a:txBody>
                  <a:tcPr/>
                </a:tc>
                <a:tc>
                  <a:txBody>
                    <a:bodyPr/>
                    <a:lstStyle/>
                    <a:p>
                      <a:r>
                        <a:rPr lang="en-IN" dirty="0" err="1"/>
                        <a:t>substitures</a:t>
                      </a:r>
                      <a:endParaRPr lang="en-IN" dirty="0"/>
                    </a:p>
                  </a:txBody>
                  <a:tcPr/>
                </a:tc>
                <a:extLst>
                  <a:ext uri="{0D108BD9-81ED-4DB2-BD59-A6C34878D82A}">
                    <a16:rowId xmlns:a16="http://schemas.microsoft.com/office/drawing/2014/main" val="158838420"/>
                  </a:ext>
                </a:extLst>
              </a:tr>
              <a:tr h="357039">
                <a:tc>
                  <a:txBody>
                    <a:bodyPr/>
                    <a:lstStyle/>
                    <a:p>
                      <a:r>
                        <a:rPr lang="en-IN" dirty="0"/>
                        <a:t>1.</a:t>
                      </a:r>
                    </a:p>
                  </a:txBody>
                  <a:tcPr/>
                </a:tc>
                <a:tc>
                  <a:txBody>
                    <a:bodyPr/>
                    <a:lstStyle/>
                    <a:p>
                      <a:r>
                        <a:rPr lang="en-IN" dirty="0" err="1"/>
                        <a:t>Vacha</a:t>
                      </a:r>
                      <a:endParaRPr lang="en-IN" dirty="0"/>
                    </a:p>
                  </a:txBody>
                  <a:tcPr/>
                </a:tc>
                <a:tc>
                  <a:txBody>
                    <a:bodyPr/>
                    <a:lstStyle/>
                    <a:p>
                      <a:r>
                        <a:rPr lang="en-IN" i="1" dirty="0" err="1"/>
                        <a:t>Acorus</a:t>
                      </a:r>
                      <a:r>
                        <a:rPr lang="en-IN" i="1" dirty="0"/>
                        <a:t> calamus</a:t>
                      </a:r>
                    </a:p>
                  </a:txBody>
                  <a:tcPr/>
                </a:tc>
                <a:tc>
                  <a:txBody>
                    <a:bodyPr/>
                    <a:lstStyle/>
                    <a:p>
                      <a:r>
                        <a:rPr lang="en-IN" i="1" dirty="0" err="1"/>
                        <a:t>Alpinia</a:t>
                      </a:r>
                      <a:r>
                        <a:rPr lang="en-IN" i="1" dirty="0"/>
                        <a:t> </a:t>
                      </a:r>
                      <a:r>
                        <a:rPr lang="en-IN" i="1" dirty="0" err="1"/>
                        <a:t>galanga</a:t>
                      </a:r>
                      <a:endParaRPr lang="en-IN" i="1" dirty="0"/>
                    </a:p>
                  </a:txBody>
                  <a:tcPr/>
                </a:tc>
                <a:extLst>
                  <a:ext uri="{0D108BD9-81ED-4DB2-BD59-A6C34878D82A}">
                    <a16:rowId xmlns:a16="http://schemas.microsoft.com/office/drawing/2014/main" val="3137098866"/>
                  </a:ext>
                </a:extLst>
              </a:tr>
              <a:tr h="357039">
                <a:tc>
                  <a:txBody>
                    <a:bodyPr/>
                    <a:lstStyle/>
                    <a:p>
                      <a:r>
                        <a:rPr lang="en-IN" dirty="0"/>
                        <a:t>2.</a:t>
                      </a:r>
                    </a:p>
                  </a:txBody>
                  <a:tcPr/>
                </a:tc>
                <a:tc>
                  <a:txBody>
                    <a:bodyPr/>
                    <a:lstStyle/>
                    <a:p>
                      <a:r>
                        <a:rPr lang="en-IN" dirty="0" err="1"/>
                        <a:t>Mameera</a:t>
                      </a:r>
                      <a:endParaRPr lang="en-IN" dirty="0"/>
                    </a:p>
                  </a:txBody>
                  <a:tcPr/>
                </a:tc>
                <a:tc>
                  <a:txBody>
                    <a:bodyPr/>
                    <a:lstStyle/>
                    <a:p>
                      <a:r>
                        <a:rPr lang="en-IN" i="1" dirty="0" err="1"/>
                        <a:t>Coptis</a:t>
                      </a:r>
                      <a:r>
                        <a:rPr lang="en-IN" i="1" dirty="0"/>
                        <a:t> </a:t>
                      </a:r>
                      <a:r>
                        <a:rPr lang="en-IN" i="1" dirty="0" err="1"/>
                        <a:t>teeta</a:t>
                      </a:r>
                      <a:endParaRPr lang="en-IN" i="1" dirty="0"/>
                    </a:p>
                  </a:txBody>
                  <a:tcPr/>
                </a:tc>
                <a:tc>
                  <a:txBody>
                    <a:bodyPr/>
                    <a:lstStyle/>
                    <a:p>
                      <a:r>
                        <a:rPr lang="en-IN" i="1" dirty="0"/>
                        <a:t>Thalictrum </a:t>
                      </a:r>
                      <a:r>
                        <a:rPr lang="en-IN" i="1" dirty="0" err="1"/>
                        <a:t>foliolosum</a:t>
                      </a:r>
                      <a:endParaRPr lang="en-IN" i="1" dirty="0"/>
                    </a:p>
                  </a:txBody>
                  <a:tcPr/>
                </a:tc>
                <a:extLst>
                  <a:ext uri="{0D108BD9-81ED-4DB2-BD59-A6C34878D82A}">
                    <a16:rowId xmlns:a16="http://schemas.microsoft.com/office/drawing/2014/main" val="731648066"/>
                  </a:ext>
                </a:extLst>
              </a:tr>
              <a:tr h="357039">
                <a:tc>
                  <a:txBody>
                    <a:bodyPr/>
                    <a:lstStyle/>
                    <a:p>
                      <a:r>
                        <a:rPr lang="en-IN" dirty="0"/>
                        <a:t>3.</a:t>
                      </a:r>
                    </a:p>
                  </a:txBody>
                  <a:tcPr/>
                </a:tc>
                <a:tc>
                  <a:txBody>
                    <a:bodyPr/>
                    <a:lstStyle/>
                    <a:p>
                      <a:r>
                        <a:rPr lang="en-IN" dirty="0" err="1"/>
                        <a:t>Markandeeka</a:t>
                      </a:r>
                      <a:endParaRPr lang="en-IN" dirty="0"/>
                    </a:p>
                  </a:txBody>
                  <a:tcPr/>
                </a:tc>
                <a:tc>
                  <a:txBody>
                    <a:bodyPr/>
                    <a:lstStyle/>
                    <a:p>
                      <a:r>
                        <a:rPr lang="en-IN" i="1" dirty="0"/>
                        <a:t>Cassia angustifolia</a:t>
                      </a:r>
                    </a:p>
                  </a:txBody>
                  <a:tcPr/>
                </a:tc>
                <a:tc>
                  <a:txBody>
                    <a:bodyPr/>
                    <a:lstStyle/>
                    <a:p>
                      <a:r>
                        <a:rPr lang="en-IN" i="1" dirty="0" err="1"/>
                        <a:t>Pluchea</a:t>
                      </a:r>
                      <a:r>
                        <a:rPr lang="en-IN" i="1" dirty="0"/>
                        <a:t> </a:t>
                      </a:r>
                      <a:r>
                        <a:rPr lang="en-IN" i="1" dirty="0" err="1"/>
                        <a:t>lanceolata</a:t>
                      </a:r>
                      <a:endParaRPr lang="en-IN" i="1" dirty="0"/>
                    </a:p>
                  </a:txBody>
                  <a:tcPr/>
                </a:tc>
                <a:extLst>
                  <a:ext uri="{0D108BD9-81ED-4DB2-BD59-A6C34878D82A}">
                    <a16:rowId xmlns:a16="http://schemas.microsoft.com/office/drawing/2014/main" val="3288037472"/>
                  </a:ext>
                </a:extLst>
              </a:tr>
              <a:tr h="357039">
                <a:tc>
                  <a:txBody>
                    <a:bodyPr/>
                    <a:lstStyle/>
                    <a:p>
                      <a:r>
                        <a:rPr lang="en-IN" dirty="0"/>
                        <a:t>4.</a:t>
                      </a:r>
                    </a:p>
                  </a:txBody>
                  <a:tcPr/>
                </a:tc>
                <a:tc>
                  <a:txBody>
                    <a:bodyPr/>
                    <a:lstStyle/>
                    <a:p>
                      <a:r>
                        <a:rPr lang="en-IN" dirty="0" err="1"/>
                        <a:t>Jatamamsi</a:t>
                      </a:r>
                      <a:endParaRPr lang="en-IN" dirty="0"/>
                    </a:p>
                  </a:txBody>
                  <a:tcPr/>
                </a:tc>
                <a:tc>
                  <a:txBody>
                    <a:bodyPr/>
                    <a:lstStyle/>
                    <a:p>
                      <a:r>
                        <a:rPr lang="en-IN" i="1" dirty="0" err="1"/>
                        <a:t>Nardostachys</a:t>
                      </a:r>
                      <a:r>
                        <a:rPr lang="en-IN" i="1" dirty="0"/>
                        <a:t> </a:t>
                      </a:r>
                      <a:r>
                        <a:rPr lang="en-IN" i="1" dirty="0" err="1"/>
                        <a:t>jatamansi</a:t>
                      </a:r>
                      <a:endParaRPr lang="en-IN" i="1" dirty="0"/>
                    </a:p>
                  </a:txBody>
                  <a:tcPr/>
                </a:tc>
                <a:tc>
                  <a:txBody>
                    <a:bodyPr/>
                    <a:lstStyle/>
                    <a:p>
                      <a:r>
                        <a:rPr lang="en-IN" i="1" dirty="0" err="1"/>
                        <a:t>Valeriana</a:t>
                      </a:r>
                      <a:r>
                        <a:rPr lang="en-IN" i="1" dirty="0"/>
                        <a:t> </a:t>
                      </a:r>
                      <a:r>
                        <a:rPr lang="en-IN" i="1" dirty="0" err="1"/>
                        <a:t>valichi</a:t>
                      </a:r>
                      <a:endParaRPr lang="en-IN" i="1" dirty="0"/>
                    </a:p>
                  </a:txBody>
                  <a:tcPr/>
                </a:tc>
                <a:extLst>
                  <a:ext uri="{0D108BD9-81ED-4DB2-BD59-A6C34878D82A}">
                    <a16:rowId xmlns:a16="http://schemas.microsoft.com/office/drawing/2014/main" val="941186461"/>
                  </a:ext>
                </a:extLst>
              </a:tr>
              <a:tr h="357039">
                <a:tc>
                  <a:txBody>
                    <a:bodyPr/>
                    <a:lstStyle/>
                    <a:p>
                      <a:r>
                        <a:rPr lang="en-IN" dirty="0"/>
                        <a:t>5.</a:t>
                      </a:r>
                    </a:p>
                  </a:txBody>
                  <a:tcPr/>
                </a:tc>
                <a:tc>
                  <a:txBody>
                    <a:bodyPr/>
                    <a:lstStyle/>
                    <a:p>
                      <a:r>
                        <a:rPr lang="en-IN" dirty="0" err="1"/>
                        <a:t>Katuki</a:t>
                      </a:r>
                      <a:endParaRPr lang="en-IN" dirty="0"/>
                    </a:p>
                  </a:txBody>
                  <a:tcPr/>
                </a:tc>
                <a:tc>
                  <a:txBody>
                    <a:bodyPr/>
                    <a:lstStyle/>
                    <a:p>
                      <a:r>
                        <a:rPr lang="en-IN" i="1" dirty="0" err="1"/>
                        <a:t>Picrorrhiza</a:t>
                      </a:r>
                      <a:r>
                        <a:rPr lang="en-IN" i="1" dirty="0"/>
                        <a:t> </a:t>
                      </a:r>
                      <a:r>
                        <a:rPr lang="en-IN" i="1" dirty="0" err="1"/>
                        <a:t>kurroa</a:t>
                      </a:r>
                      <a:endParaRPr lang="en-IN" i="1" dirty="0"/>
                    </a:p>
                  </a:txBody>
                  <a:tcPr/>
                </a:tc>
                <a:tc>
                  <a:txBody>
                    <a:bodyPr/>
                    <a:lstStyle/>
                    <a:p>
                      <a:r>
                        <a:rPr lang="en-IN" i="1" dirty="0" err="1"/>
                        <a:t>Gentiana</a:t>
                      </a:r>
                      <a:r>
                        <a:rPr lang="en-IN" i="1" dirty="0"/>
                        <a:t> </a:t>
                      </a:r>
                      <a:r>
                        <a:rPr lang="en-IN" i="1" dirty="0" err="1"/>
                        <a:t>kurroa</a:t>
                      </a:r>
                      <a:endParaRPr lang="en-IN" i="1" dirty="0"/>
                    </a:p>
                  </a:txBody>
                  <a:tcPr/>
                </a:tc>
                <a:extLst>
                  <a:ext uri="{0D108BD9-81ED-4DB2-BD59-A6C34878D82A}">
                    <a16:rowId xmlns:a16="http://schemas.microsoft.com/office/drawing/2014/main" val="303439803"/>
                  </a:ext>
                </a:extLst>
              </a:tr>
              <a:tr h="357039">
                <a:tc>
                  <a:txBody>
                    <a:bodyPr/>
                    <a:lstStyle/>
                    <a:p>
                      <a:r>
                        <a:rPr lang="en-IN" dirty="0"/>
                        <a:t>6.</a:t>
                      </a:r>
                    </a:p>
                  </a:txBody>
                  <a:tcPr/>
                </a:tc>
                <a:tc>
                  <a:txBody>
                    <a:bodyPr/>
                    <a:lstStyle/>
                    <a:p>
                      <a:r>
                        <a:rPr lang="en-IN" dirty="0" err="1"/>
                        <a:t>Sarpagandha</a:t>
                      </a:r>
                      <a:endParaRPr lang="en-IN" dirty="0"/>
                    </a:p>
                  </a:txBody>
                  <a:tcPr/>
                </a:tc>
                <a:tc>
                  <a:txBody>
                    <a:bodyPr/>
                    <a:lstStyle/>
                    <a:p>
                      <a:r>
                        <a:rPr lang="en-IN" i="1" dirty="0"/>
                        <a:t>Rauwolfia </a:t>
                      </a:r>
                      <a:r>
                        <a:rPr lang="en-IN" i="1" dirty="0" err="1"/>
                        <a:t>serpentina</a:t>
                      </a:r>
                      <a:endParaRPr lang="en-IN" i="1" dirty="0"/>
                    </a:p>
                  </a:txBody>
                  <a:tcPr/>
                </a:tc>
                <a:tc>
                  <a:txBody>
                    <a:bodyPr/>
                    <a:lstStyle/>
                    <a:p>
                      <a:r>
                        <a:rPr lang="en-IN" i="1" dirty="0"/>
                        <a:t>Rauwolfia </a:t>
                      </a:r>
                      <a:r>
                        <a:rPr lang="en-IN" i="1" dirty="0" err="1"/>
                        <a:t>tetraphyla</a:t>
                      </a:r>
                      <a:endParaRPr lang="en-IN" i="1" dirty="0"/>
                    </a:p>
                  </a:txBody>
                  <a:tcPr/>
                </a:tc>
                <a:extLst>
                  <a:ext uri="{0D108BD9-81ED-4DB2-BD59-A6C34878D82A}">
                    <a16:rowId xmlns:a16="http://schemas.microsoft.com/office/drawing/2014/main" val="1803402934"/>
                  </a:ext>
                </a:extLst>
              </a:tr>
              <a:tr h="357039">
                <a:tc>
                  <a:txBody>
                    <a:bodyPr/>
                    <a:lstStyle/>
                    <a:p>
                      <a:r>
                        <a:rPr lang="en-IN" dirty="0"/>
                        <a:t>7.</a:t>
                      </a:r>
                    </a:p>
                  </a:txBody>
                  <a:tcPr/>
                </a:tc>
                <a:tc>
                  <a:txBody>
                    <a:bodyPr/>
                    <a:lstStyle/>
                    <a:p>
                      <a:r>
                        <a:rPr lang="en-IN" dirty="0" err="1"/>
                        <a:t>Mandukaparni</a:t>
                      </a:r>
                      <a:r>
                        <a:rPr lang="en-IN" dirty="0"/>
                        <a:t> </a:t>
                      </a:r>
                    </a:p>
                  </a:txBody>
                  <a:tcPr/>
                </a:tc>
                <a:tc>
                  <a:txBody>
                    <a:bodyPr/>
                    <a:lstStyle/>
                    <a:p>
                      <a:r>
                        <a:rPr lang="en-IN" i="1" dirty="0" err="1"/>
                        <a:t>Centella</a:t>
                      </a:r>
                      <a:r>
                        <a:rPr lang="en-IN" i="1" dirty="0"/>
                        <a:t> </a:t>
                      </a:r>
                      <a:r>
                        <a:rPr lang="en-IN" i="1" dirty="0" err="1"/>
                        <a:t>asiatica</a:t>
                      </a:r>
                      <a:endParaRPr lang="en-IN" i="1" dirty="0"/>
                    </a:p>
                  </a:txBody>
                  <a:tcPr/>
                </a:tc>
                <a:tc>
                  <a:txBody>
                    <a:bodyPr/>
                    <a:lstStyle/>
                    <a:p>
                      <a:r>
                        <a:rPr lang="en-IN" i="1" dirty="0" err="1"/>
                        <a:t>Hydrocotyle</a:t>
                      </a:r>
                      <a:r>
                        <a:rPr lang="en-IN" i="1" dirty="0"/>
                        <a:t> </a:t>
                      </a:r>
                      <a:r>
                        <a:rPr lang="en-IN" i="1" dirty="0" err="1"/>
                        <a:t>javanica</a:t>
                      </a:r>
                      <a:endParaRPr lang="en-IN" i="1" dirty="0"/>
                    </a:p>
                  </a:txBody>
                  <a:tcPr/>
                </a:tc>
                <a:extLst>
                  <a:ext uri="{0D108BD9-81ED-4DB2-BD59-A6C34878D82A}">
                    <a16:rowId xmlns:a16="http://schemas.microsoft.com/office/drawing/2014/main" val="3965409055"/>
                  </a:ext>
                </a:extLst>
              </a:tr>
              <a:tr h="357039">
                <a:tc>
                  <a:txBody>
                    <a:bodyPr/>
                    <a:lstStyle/>
                    <a:p>
                      <a:r>
                        <a:rPr lang="en-IN" dirty="0"/>
                        <a:t>8.</a:t>
                      </a:r>
                    </a:p>
                  </a:txBody>
                  <a:tcPr/>
                </a:tc>
                <a:tc>
                  <a:txBody>
                    <a:bodyPr/>
                    <a:lstStyle/>
                    <a:p>
                      <a:r>
                        <a:rPr lang="en-IN" dirty="0"/>
                        <a:t>Chandana </a:t>
                      </a:r>
                    </a:p>
                  </a:txBody>
                  <a:tcPr/>
                </a:tc>
                <a:tc>
                  <a:txBody>
                    <a:bodyPr/>
                    <a:lstStyle/>
                    <a:p>
                      <a:r>
                        <a:rPr lang="en-IN" i="1" dirty="0"/>
                        <a:t>Santalum album</a:t>
                      </a:r>
                    </a:p>
                  </a:txBody>
                  <a:tcPr/>
                </a:tc>
                <a:tc>
                  <a:txBody>
                    <a:bodyPr/>
                    <a:lstStyle/>
                    <a:p>
                      <a:r>
                        <a:rPr lang="en-IN" i="1" dirty="0" err="1"/>
                        <a:t>Ximenia</a:t>
                      </a:r>
                      <a:r>
                        <a:rPr lang="en-IN" i="1" dirty="0"/>
                        <a:t> </a:t>
                      </a:r>
                      <a:r>
                        <a:rPr lang="en-IN" i="1" dirty="0" err="1"/>
                        <a:t>americana</a:t>
                      </a:r>
                      <a:endParaRPr lang="en-IN" i="1" dirty="0"/>
                    </a:p>
                  </a:txBody>
                  <a:tcPr/>
                </a:tc>
                <a:extLst>
                  <a:ext uri="{0D108BD9-81ED-4DB2-BD59-A6C34878D82A}">
                    <a16:rowId xmlns:a16="http://schemas.microsoft.com/office/drawing/2014/main" val="3817777852"/>
                  </a:ext>
                </a:extLst>
              </a:tr>
              <a:tr h="357039">
                <a:tc>
                  <a:txBody>
                    <a:bodyPr/>
                    <a:lstStyle/>
                    <a:p>
                      <a:r>
                        <a:rPr lang="en-IN" dirty="0"/>
                        <a:t>9.</a:t>
                      </a:r>
                    </a:p>
                  </a:txBody>
                  <a:tcPr/>
                </a:tc>
                <a:tc>
                  <a:txBody>
                    <a:bodyPr/>
                    <a:lstStyle/>
                    <a:p>
                      <a:r>
                        <a:rPr lang="en-IN" dirty="0" err="1"/>
                        <a:t>Sariva</a:t>
                      </a:r>
                      <a:endParaRPr lang="en-IN" dirty="0"/>
                    </a:p>
                  </a:txBody>
                  <a:tcPr/>
                </a:tc>
                <a:tc>
                  <a:txBody>
                    <a:bodyPr/>
                    <a:lstStyle/>
                    <a:p>
                      <a:r>
                        <a:rPr lang="en-IN" i="1" dirty="0" err="1"/>
                        <a:t>Hemidesmus</a:t>
                      </a:r>
                      <a:r>
                        <a:rPr lang="en-IN" i="1" dirty="0"/>
                        <a:t> indicus</a:t>
                      </a:r>
                    </a:p>
                  </a:txBody>
                  <a:tcPr/>
                </a:tc>
                <a:tc>
                  <a:txBody>
                    <a:bodyPr/>
                    <a:lstStyle/>
                    <a:p>
                      <a:r>
                        <a:rPr lang="en-IN" i="1" dirty="0"/>
                        <a:t>Smilax aspera</a:t>
                      </a:r>
                    </a:p>
                  </a:txBody>
                  <a:tcPr/>
                </a:tc>
                <a:extLst>
                  <a:ext uri="{0D108BD9-81ED-4DB2-BD59-A6C34878D82A}">
                    <a16:rowId xmlns:a16="http://schemas.microsoft.com/office/drawing/2014/main" val="946342924"/>
                  </a:ext>
                </a:extLst>
              </a:tr>
              <a:tr h="357039">
                <a:tc>
                  <a:txBody>
                    <a:bodyPr/>
                    <a:lstStyle/>
                    <a:p>
                      <a:r>
                        <a:rPr lang="en-IN" dirty="0"/>
                        <a:t>10.</a:t>
                      </a:r>
                    </a:p>
                  </a:txBody>
                  <a:tcPr/>
                </a:tc>
                <a:tc>
                  <a:txBody>
                    <a:bodyPr/>
                    <a:lstStyle/>
                    <a:p>
                      <a:r>
                        <a:rPr lang="en-IN" dirty="0" err="1"/>
                        <a:t>Apamarga</a:t>
                      </a:r>
                      <a:endParaRPr lang="en-IN" dirty="0"/>
                    </a:p>
                  </a:txBody>
                  <a:tcPr/>
                </a:tc>
                <a:tc>
                  <a:txBody>
                    <a:bodyPr/>
                    <a:lstStyle/>
                    <a:p>
                      <a:r>
                        <a:rPr lang="en-IN" i="1" dirty="0" err="1"/>
                        <a:t>Achyranthus</a:t>
                      </a:r>
                      <a:r>
                        <a:rPr lang="en-IN" i="1" dirty="0"/>
                        <a:t> aspera</a:t>
                      </a:r>
                    </a:p>
                  </a:txBody>
                  <a:tcPr/>
                </a:tc>
                <a:tc>
                  <a:txBody>
                    <a:bodyPr/>
                    <a:lstStyle/>
                    <a:p>
                      <a:r>
                        <a:rPr lang="en-IN" i="1" dirty="0" err="1"/>
                        <a:t>Achyranthus</a:t>
                      </a:r>
                      <a:r>
                        <a:rPr lang="en-IN" i="1" dirty="0"/>
                        <a:t> </a:t>
                      </a:r>
                      <a:r>
                        <a:rPr lang="en-IN" i="1" dirty="0" err="1"/>
                        <a:t>bidentata</a:t>
                      </a:r>
                      <a:endParaRPr lang="en-IN" i="1" dirty="0"/>
                    </a:p>
                  </a:txBody>
                  <a:tcPr/>
                </a:tc>
                <a:extLst>
                  <a:ext uri="{0D108BD9-81ED-4DB2-BD59-A6C34878D82A}">
                    <a16:rowId xmlns:a16="http://schemas.microsoft.com/office/drawing/2014/main" val="1543816623"/>
                  </a:ext>
                </a:extLst>
              </a:tr>
            </a:tbl>
          </a:graphicData>
        </a:graphic>
      </p:graphicFrame>
      <p:pic>
        <p:nvPicPr>
          <p:cNvPr id="4" name="Picture 2" descr="C:\Users\hp\Desktop\IMG-20200219-WA0019.jpg">
            <a:extLst>
              <a:ext uri="{FF2B5EF4-FFF2-40B4-BE49-F238E27FC236}">
                <a16:creationId xmlns:a16="http://schemas.microsoft.com/office/drawing/2014/main" id="{20C0DEE3-5FB1-4354-9064-E5C20FFE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9225E81-56A7-4707-8630-1CE39E4874B2}"/>
              </a:ext>
            </a:extLst>
          </p:cNvPr>
          <p:cNvSpPr>
            <a:spLocks noGrp="1"/>
          </p:cNvSpPr>
          <p:nvPr>
            <p:ph type="sldNum" sz="quarter" idx="12"/>
          </p:nvPr>
        </p:nvSpPr>
        <p:spPr/>
        <p:txBody>
          <a:bodyPr/>
          <a:lstStyle/>
          <a:p>
            <a:fld id="{0822117D-F198-42B7-9A57-FB4CAD56F85F}" type="slidenum">
              <a:rPr lang="en-IN" smtClean="0"/>
              <a:t>16</a:t>
            </a:fld>
            <a:endParaRPr lang="en-IN"/>
          </a:p>
        </p:txBody>
      </p:sp>
      <p:sp>
        <p:nvSpPr>
          <p:cNvPr id="6" name="Footer Placeholder 5">
            <a:extLst>
              <a:ext uri="{FF2B5EF4-FFF2-40B4-BE49-F238E27FC236}">
                <a16:creationId xmlns:a16="http://schemas.microsoft.com/office/drawing/2014/main" id="{19A8C4FF-E45C-41B4-8E2E-4D0A0C6D535B}"/>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036867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Vacha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                 Original drug- </a:t>
            </a:r>
            <a:r>
              <a:rPr lang="en-IN" i="1" dirty="0" err="1"/>
              <a:t>Acorus</a:t>
            </a:r>
            <a:r>
              <a:rPr lang="en-IN" i="1" dirty="0"/>
              <a:t> calamus</a:t>
            </a:r>
            <a:endParaRPr lang="en-IN" dirty="0"/>
          </a:p>
        </p:txBody>
      </p:sp>
      <p:pic>
        <p:nvPicPr>
          <p:cNvPr id="9" name="Content Placeholder 8">
            <a:extLst>
              <a:ext uri="{FF2B5EF4-FFF2-40B4-BE49-F238E27FC236}">
                <a16:creationId xmlns:a16="http://schemas.microsoft.com/office/drawing/2014/main" id="{9D75D302-3E94-4783-A9C5-DC0FC9A367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54137" y="2728913"/>
            <a:ext cx="5331475" cy="4057311"/>
          </a:xfrm>
        </p:spPr>
      </p:pic>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69"/>
            <a:ext cx="5183188" cy="1349105"/>
          </a:xfrm>
        </p:spPr>
        <p:txBody>
          <a:bodyPr>
            <a:normAutofit/>
          </a:bodyPr>
          <a:lstStyle/>
          <a:p>
            <a:r>
              <a:rPr lang="en-IN" dirty="0"/>
              <a:t>       Substitute- </a:t>
            </a:r>
            <a:r>
              <a:rPr lang="en-IN" i="1" dirty="0" err="1"/>
              <a:t>Alpinia</a:t>
            </a:r>
            <a:r>
              <a:rPr lang="en-IN" i="1" dirty="0"/>
              <a:t> </a:t>
            </a:r>
            <a:r>
              <a:rPr lang="en-IN" i="1" dirty="0" err="1"/>
              <a:t>galanga</a:t>
            </a:r>
            <a:endParaRPr lang="en-IN" i="1" dirty="0"/>
          </a:p>
          <a:p>
            <a:endParaRPr lang="en-IN" dirty="0"/>
          </a:p>
        </p:txBody>
      </p:sp>
      <p:pic>
        <p:nvPicPr>
          <p:cNvPr id="11" name="Content Placeholder 10">
            <a:extLst>
              <a:ext uri="{FF2B5EF4-FFF2-40B4-BE49-F238E27FC236}">
                <a16:creationId xmlns:a16="http://schemas.microsoft.com/office/drawing/2014/main" id="{E0A6A120-019B-406E-9780-4103B9FE50D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728211"/>
            <a:ext cx="4665662" cy="4057311"/>
          </a:xfrm>
        </p:spPr>
      </p:pic>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2A578A9-42F4-47B5-8B8C-810396E0D7AD}"/>
              </a:ext>
            </a:extLst>
          </p:cNvPr>
          <p:cNvSpPr>
            <a:spLocks noGrp="1"/>
          </p:cNvSpPr>
          <p:nvPr>
            <p:ph type="sldNum" sz="quarter" idx="12"/>
          </p:nvPr>
        </p:nvSpPr>
        <p:spPr/>
        <p:txBody>
          <a:bodyPr/>
          <a:lstStyle/>
          <a:p>
            <a:fld id="{0822117D-F198-42B7-9A57-FB4CAD56F85F}" type="slidenum">
              <a:rPr lang="en-IN" smtClean="0"/>
              <a:t>17</a:t>
            </a:fld>
            <a:endParaRPr lang="en-IN"/>
          </a:p>
        </p:txBody>
      </p:sp>
      <p:sp>
        <p:nvSpPr>
          <p:cNvPr id="6" name="Footer Placeholder 5">
            <a:extLst>
              <a:ext uri="{FF2B5EF4-FFF2-40B4-BE49-F238E27FC236}">
                <a16:creationId xmlns:a16="http://schemas.microsoft.com/office/drawing/2014/main" id="{120FCEF9-5785-4CFD-836E-905FDA464DD0}"/>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18241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Mameera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Original drug- </a:t>
            </a:r>
            <a:r>
              <a:rPr lang="en-IN" i="1" dirty="0" err="1"/>
              <a:t>Coptis</a:t>
            </a:r>
            <a:r>
              <a:rPr lang="en-IN" i="1" dirty="0"/>
              <a:t> </a:t>
            </a:r>
            <a:r>
              <a:rPr lang="en-IN" i="1" dirty="0" err="1"/>
              <a:t>teeta</a:t>
            </a:r>
            <a:endParaRPr lang="en-IN"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334114"/>
          </a:xfrm>
        </p:spPr>
        <p:txBody>
          <a:bodyPr>
            <a:normAutofit/>
          </a:bodyPr>
          <a:lstStyle/>
          <a:p>
            <a:r>
              <a:rPr lang="en-IN" dirty="0"/>
              <a:t>Substitute-</a:t>
            </a:r>
            <a:r>
              <a:rPr lang="en-IN" i="1" dirty="0"/>
              <a:t>Thalictrum </a:t>
            </a:r>
            <a:r>
              <a:rPr lang="en-IN" i="1" dirty="0" err="1"/>
              <a:t>foliolosum</a:t>
            </a:r>
            <a:endParaRPr lang="en-IN" i="1" dirty="0"/>
          </a:p>
          <a:p>
            <a:endParaRPr lang="en-IN"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0696C02B-E89B-4472-9CDD-381D8D8B06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34321" y="2746192"/>
            <a:ext cx="4764630" cy="3684588"/>
          </a:xfrm>
        </p:spPr>
      </p:pic>
      <p:pic>
        <p:nvPicPr>
          <p:cNvPr id="15" name="Content Placeholder 14">
            <a:extLst>
              <a:ext uri="{FF2B5EF4-FFF2-40B4-BE49-F238E27FC236}">
                <a16:creationId xmlns:a16="http://schemas.microsoft.com/office/drawing/2014/main" id="{085BF8F0-C839-4AC5-A37D-1FCC2D140F6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798951" y="2740748"/>
            <a:ext cx="5556437" cy="3684587"/>
          </a:xfrm>
        </p:spPr>
      </p:pic>
      <p:sp>
        <p:nvSpPr>
          <p:cNvPr id="4" name="Slide Number Placeholder 3">
            <a:extLst>
              <a:ext uri="{FF2B5EF4-FFF2-40B4-BE49-F238E27FC236}">
                <a16:creationId xmlns:a16="http://schemas.microsoft.com/office/drawing/2014/main" id="{2B906B1C-3377-4445-B267-316C6FC84D90}"/>
              </a:ext>
            </a:extLst>
          </p:cNvPr>
          <p:cNvSpPr>
            <a:spLocks noGrp="1"/>
          </p:cNvSpPr>
          <p:nvPr>
            <p:ph type="sldNum" sz="quarter" idx="12"/>
          </p:nvPr>
        </p:nvSpPr>
        <p:spPr/>
        <p:txBody>
          <a:bodyPr/>
          <a:lstStyle/>
          <a:p>
            <a:fld id="{0822117D-F198-42B7-9A57-FB4CAD56F85F}" type="slidenum">
              <a:rPr lang="en-IN" smtClean="0"/>
              <a:t>18</a:t>
            </a:fld>
            <a:endParaRPr lang="en-IN"/>
          </a:p>
        </p:txBody>
      </p:sp>
      <p:sp>
        <p:nvSpPr>
          <p:cNvPr id="6" name="Footer Placeholder 5">
            <a:extLst>
              <a:ext uri="{FF2B5EF4-FFF2-40B4-BE49-F238E27FC236}">
                <a16:creationId xmlns:a16="http://schemas.microsoft.com/office/drawing/2014/main" id="{EFECFE4C-1A50-4FF0-8E04-26509DA30E12}"/>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95584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Markandika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Original drug- </a:t>
            </a:r>
            <a:r>
              <a:rPr lang="en-IN" i="1" dirty="0"/>
              <a:t>Cassia angustifolia</a:t>
            </a:r>
            <a:endParaRPr lang="en-IN"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334114"/>
          </a:xfrm>
        </p:spPr>
        <p:txBody>
          <a:bodyPr>
            <a:normAutofit/>
          </a:bodyPr>
          <a:lstStyle/>
          <a:p>
            <a:r>
              <a:rPr lang="en-IN" dirty="0"/>
              <a:t>Substitute- </a:t>
            </a:r>
            <a:r>
              <a:rPr lang="en-IN" dirty="0" err="1"/>
              <a:t>Pluchea</a:t>
            </a:r>
            <a:r>
              <a:rPr lang="en-IN" dirty="0"/>
              <a:t> </a:t>
            </a:r>
            <a:r>
              <a:rPr lang="en-IN" dirty="0" err="1"/>
              <a:t>lanceolata</a:t>
            </a:r>
            <a:endParaRPr lang="en-IN" i="1" dirty="0"/>
          </a:p>
          <a:p>
            <a:endParaRPr lang="en-IN"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ACE66997-4536-4955-82FF-E89242DC46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784403"/>
            <a:ext cx="5157787" cy="3725602"/>
          </a:xfrm>
        </p:spPr>
      </p:pic>
      <p:pic>
        <p:nvPicPr>
          <p:cNvPr id="14" name="Content Placeholder 13">
            <a:extLst>
              <a:ext uri="{FF2B5EF4-FFF2-40B4-BE49-F238E27FC236}">
                <a16:creationId xmlns:a16="http://schemas.microsoft.com/office/drawing/2014/main" id="{FD95FCDC-401F-4165-A418-A3A1FEADF58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97575" y="2808833"/>
            <a:ext cx="5157787" cy="3725602"/>
          </a:xfrm>
        </p:spPr>
      </p:pic>
      <p:sp>
        <p:nvSpPr>
          <p:cNvPr id="4" name="Slide Number Placeholder 3">
            <a:extLst>
              <a:ext uri="{FF2B5EF4-FFF2-40B4-BE49-F238E27FC236}">
                <a16:creationId xmlns:a16="http://schemas.microsoft.com/office/drawing/2014/main" id="{EC5F12DB-1F16-4FF0-8F13-E16493421FF0}"/>
              </a:ext>
            </a:extLst>
          </p:cNvPr>
          <p:cNvSpPr>
            <a:spLocks noGrp="1"/>
          </p:cNvSpPr>
          <p:nvPr>
            <p:ph type="sldNum" sz="quarter" idx="12"/>
          </p:nvPr>
        </p:nvSpPr>
        <p:spPr/>
        <p:txBody>
          <a:bodyPr/>
          <a:lstStyle/>
          <a:p>
            <a:fld id="{0822117D-F198-42B7-9A57-FB4CAD56F85F}" type="slidenum">
              <a:rPr lang="en-IN" smtClean="0"/>
              <a:t>19</a:t>
            </a:fld>
            <a:endParaRPr lang="en-IN"/>
          </a:p>
        </p:txBody>
      </p:sp>
      <p:sp>
        <p:nvSpPr>
          <p:cNvPr id="6" name="Footer Placeholder 5">
            <a:extLst>
              <a:ext uri="{FF2B5EF4-FFF2-40B4-BE49-F238E27FC236}">
                <a16:creationId xmlns:a16="http://schemas.microsoft.com/office/drawing/2014/main" id="{AFF38CC9-D8F3-4B43-A919-CDA42BC70D52}"/>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261066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8917-692F-4107-AEEC-5E4BA36695FE}"/>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9FBAFDE5-A6DD-406F-8F30-5AF748449978}"/>
              </a:ext>
            </a:extLst>
          </p:cNvPr>
          <p:cNvSpPr>
            <a:spLocks noGrp="1"/>
          </p:cNvSpPr>
          <p:nvPr>
            <p:ph idx="1"/>
          </p:nvPr>
        </p:nvSpPr>
        <p:spPr>
          <a:xfrm>
            <a:off x="1049311" y="3672591"/>
            <a:ext cx="9758597" cy="2504372"/>
          </a:xfrm>
        </p:spPr>
        <p:txBody>
          <a:bodyPr>
            <a:normAutofit/>
          </a:bodyPr>
          <a:lstStyle/>
          <a:p>
            <a:pPr marL="0" indent="0" algn="ctr">
              <a:buNone/>
            </a:pPr>
            <a:r>
              <a:rPr lang="en-US" dirty="0" err="1">
                <a:solidFill>
                  <a:srgbClr val="7030A0"/>
                </a:solidFill>
                <a:latin typeface="Andalus" pitchFamily="18" charset="-78"/>
                <a:cs typeface="Andalus" pitchFamily="18" charset="-78"/>
              </a:rPr>
              <a:t>Vd</a:t>
            </a:r>
            <a:r>
              <a:rPr lang="en-US" dirty="0">
                <a:solidFill>
                  <a:srgbClr val="7030A0"/>
                </a:solidFill>
                <a:latin typeface="Andalus" pitchFamily="18" charset="-78"/>
                <a:cs typeface="Andalus" pitchFamily="18" charset="-78"/>
              </a:rPr>
              <a:t>. Shweta yaragatti</a:t>
            </a:r>
          </a:p>
          <a:p>
            <a:pPr marL="0" indent="0" algn="ctr">
              <a:buNone/>
            </a:pPr>
            <a:r>
              <a:rPr lang="en-US" dirty="0">
                <a:latin typeface="Andalus" pitchFamily="18" charset="-78"/>
                <a:cs typeface="Andalus" pitchFamily="18" charset="-78"/>
              </a:rPr>
              <a:t>Asst Professor Dept Of Dravyaguna</a:t>
            </a:r>
          </a:p>
          <a:p>
            <a:pPr marL="0" indent="0" algn="ctr">
              <a:buNone/>
            </a:pPr>
            <a:r>
              <a:rPr lang="en-US" dirty="0">
                <a:latin typeface="Andalus" pitchFamily="18" charset="-78"/>
                <a:cs typeface="Andalus" pitchFamily="18" charset="-78"/>
              </a:rPr>
              <a:t>SMVVS RKM AMCH &amp; RESEARCH CENTER </a:t>
            </a:r>
          </a:p>
          <a:p>
            <a:pPr marL="0" indent="0" algn="ctr">
              <a:buNone/>
            </a:pPr>
            <a:r>
              <a:rPr lang="en-US" dirty="0">
                <a:latin typeface="Andalus" pitchFamily="18" charset="-78"/>
                <a:cs typeface="Andalus" pitchFamily="18" charset="-78"/>
                <a:hlinkClick r:id="rId2"/>
              </a:rPr>
              <a:t>Email-shwetayaragatti@gmail.com</a:t>
            </a:r>
            <a:endParaRPr lang="en-US" dirty="0">
              <a:latin typeface="Andalus" pitchFamily="18" charset="-78"/>
              <a:cs typeface="Andalus" pitchFamily="18" charset="-78"/>
            </a:endParaRPr>
          </a:p>
          <a:p>
            <a:endParaRPr lang="en-IN" dirty="0"/>
          </a:p>
        </p:txBody>
      </p:sp>
      <p:pic>
        <p:nvPicPr>
          <p:cNvPr id="4" name="Picture 2" descr="C:\Users\hp\Desktop\IMG-20200219-WA0019.jpg">
            <a:extLst>
              <a:ext uri="{FF2B5EF4-FFF2-40B4-BE49-F238E27FC236}">
                <a16:creationId xmlns:a16="http://schemas.microsoft.com/office/drawing/2014/main" id="{707A589E-90D9-4B78-BD3A-687B1E50C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903"/>
            <a:ext cx="12192000" cy="19187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EE81F3-E978-48DC-8854-AAAE21FB18CD}"/>
              </a:ext>
            </a:extLst>
          </p:cNvPr>
          <p:cNvSpPr/>
          <p:nvPr/>
        </p:nvSpPr>
        <p:spPr>
          <a:xfrm>
            <a:off x="1678898" y="2205716"/>
            <a:ext cx="9353863" cy="1200329"/>
          </a:xfrm>
          <a:prstGeom prst="rect">
            <a:avLst/>
          </a:prstGeom>
        </p:spPr>
        <p:txBody>
          <a:bodyPr wrap="square">
            <a:spAutoFit/>
          </a:bodyPr>
          <a:lstStyle/>
          <a:p>
            <a:r>
              <a:rPr lang="en-US" sz="3600" dirty="0">
                <a:solidFill>
                  <a:srgbClr val="7030A0"/>
                </a:solidFill>
                <a:latin typeface="Times New Roman" panose="02020603050405020304" pitchFamily="18" charset="0"/>
                <a:cs typeface="Times New Roman" panose="02020603050405020304" pitchFamily="18" charset="0"/>
              </a:rPr>
              <a:t>A concept of </a:t>
            </a:r>
            <a:r>
              <a:rPr lang="en-US" sz="3600" dirty="0" err="1">
                <a:solidFill>
                  <a:srgbClr val="7030A0"/>
                </a:solidFill>
                <a:latin typeface="Times New Roman" panose="02020603050405020304" pitchFamily="18" charset="0"/>
                <a:cs typeface="Times New Roman" panose="02020603050405020304" pitchFamily="18" charset="0"/>
              </a:rPr>
              <a:t>Abhav</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pratinidhi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dravya</a:t>
            </a:r>
            <a:r>
              <a:rPr lang="en-US" sz="3600" dirty="0">
                <a:solidFill>
                  <a:srgbClr val="7030A0"/>
                </a:solidFill>
                <a:latin typeface="Times New Roman" panose="02020603050405020304" pitchFamily="18" charset="0"/>
                <a:cs typeface="Times New Roman" panose="02020603050405020304" pitchFamily="18" charset="0"/>
              </a:rPr>
              <a:t>  - Substitutes</a:t>
            </a:r>
            <a:endParaRPr lang="en-IN" sz="3600" dirty="0">
              <a:solidFill>
                <a:srgbClr val="7030A0"/>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64777B9-FA18-4998-BF7E-121DF2E2782E}"/>
              </a:ext>
            </a:extLst>
          </p:cNvPr>
          <p:cNvSpPr>
            <a:spLocks noGrp="1"/>
          </p:cNvSpPr>
          <p:nvPr>
            <p:ph type="sldNum" sz="quarter" idx="12"/>
          </p:nvPr>
        </p:nvSpPr>
        <p:spPr/>
        <p:txBody>
          <a:bodyPr/>
          <a:lstStyle/>
          <a:p>
            <a:fld id="{0822117D-F198-42B7-9A57-FB4CAD56F85F}" type="slidenum">
              <a:rPr lang="en-IN" smtClean="0"/>
              <a:t>2</a:t>
            </a:fld>
            <a:endParaRPr lang="en-IN"/>
          </a:p>
        </p:txBody>
      </p:sp>
      <p:sp>
        <p:nvSpPr>
          <p:cNvPr id="7" name="Footer Placeholder 6">
            <a:extLst>
              <a:ext uri="{FF2B5EF4-FFF2-40B4-BE49-F238E27FC236}">
                <a16:creationId xmlns:a16="http://schemas.microsoft.com/office/drawing/2014/main" id="{BDD600E7-66DA-491E-A59B-D7C1C66ABAEA}"/>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211475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Jatamamsi</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Original drug- </a:t>
            </a:r>
            <a:r>
              <a:rPr lang="en-IN" i="1" dirty="0" err="1"/>
              <a:t>Nardostachys</a:t>
            </a:r>
            <a:r>
              <a:rPr lang="en-IN" i="1" dirty="0"/>
              <a:t> </a:t>
            </a:r>
            <a:r>
              <a:rPr lang="en-IN" i="1" dirty="0" err="1"/>
              <a:t>jatamansi</a:t>
            </a:r>
            <a:endParaRPr lang="en-IN"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Substitute-</a:t>
            </a:r>
            <a:r>
              <a:rPr lang="en-IN" i="1" dirty="0" err="1"/>
              <a:t>Valeriana</a:t>
            </a:r>
            <a:r>
              <a:rPr lang="en-IN" i="1" dirty="0"/>
              <a:t> officinalis</a:t>
            </a:r>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a:extLst>
              <a:ext uri="{FF2B5EF4-FFF2-40B4-BE49-F238E27FC236}">
                <a16:creationId xmlns:a16="http://schemas.microsoft.com/office/drawing/2014/main" id="{272B1CE2-0A60-4AB9-BD62-93B6EC6D4626}"/>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59567" y="2784404"/>
            <a:ext cx="5338009" cy="3661366"/>
          </a:xfrm>
        </p:spPr>
      </p:pic>
      <p:pic>
        <p:nvPicPr>
          <p:cNvPr id="15" name="Content Placeholder 14">
            <a:extLst>
              <a:ext uri="{FF2B5EF4-FFF2-40B4-BE49-F238E27FC236}">
                <a16:creationId xmlns:a16="http://schemas.microsoft.com/office/drawing/2014/main" id="{1A66B091-EA0E-4397-BFA9-799D1160F99D}"/>
              </a:ext>
            </a:extLst>
          </p:cNvPr>
          <p:cNvPicPr>
            <a:picLocks noGrp="1" noChangeAspect="1"/>
          </p:cNvPicPr>
          <p:nvPr>
            <p:ph sz="quarter" idx="4"/>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28" t="3306" r="228" b="13583"/>
          <a:stretch/>
        </p:blipFill>
        <p:spPr>
          <a:xfrm>
            <a:off x="6017381" y="2784403"/>
            <a:ext cx="5338008" cy="3661366"/>
          </a:xfrm>
        </p:spPr>
      </p:pic>
      <p:sp>
        <p:nvSpPr>
          <p:cNvPr id="4" name="Slide Number Placeholder 3">
            <a:extLst>
              <a:ext uri="{FF2B5EF4-FFF2-40B4-BE49-F238E27FC236}">
                <a16:creationId xmlns:a16="http://schemas.microsoft.com/office/drawing/2014/main" id="{23889490-E003-4F56-BA23-8FAC228D7AB4}"/>
              </a:ext>
            </a:extLst>
          </p:cNvPr>
          <p:cNvSpPr>
            <a:spLocks noGrp="1"/>
          </p:cNvSpPr>
          <p:nvPr>
            <p:ph type="sldNum" sz="quarter" idx="12"/>
          </p:nvPr>
        </p:nvSpPr>
        <p:spPr/>
        <p:txBody>
          <a:bodyPr/>
          <a:lstStyle/>
          <a:p>
            <a:fld id="{0822117D-F198-42B7-9A57-FB4CAD56F85F}" type="slidenum">
              <a:rPr lang="en-IN" smtClean="0"/>
              <a:t>20</a:t>
            </a:fld>
            <a:endParaRPr lang="en-IN"/>
          </a:p>
        </p:txBody>
      </p:sp>
      <p:sp>
        <p:nvSpPr>
          <p:cNvPr id="6" name="Footer Placeholder 5">
            <a:extLst>
              <a:ext uri="{FF2B5EF4-FFF2-40B4-BE49-F238E27FC236}">
                <a16:creationId xmlns:a16="http://schemas.microsoft.com/office/drawing/2014/main" id="{96D63537-5FCD-47D3-8FD7-A9AD5E3F07FD}"/>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209249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Katuki</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Original drug- </a:t>
            </a:r>
            <a:r>
              <a:rPr lang="en-IN" i="1" dirty="0" err="1"/>
              <a:t>Picrorrhiza</a:t>
            </a:r>
            <a:r>
              <a:rPr lang="en-IN" i="1" dirty="0"/>
              <a:t> </a:t>
            </a:r>
            <a:r>
              <a:rPr lang="en-IN" i="1" dirty="0" err="1"/>
              <a:t>kurroa</a:t>
            </a:r>
            <a:endParaRPr lang="en-IN"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Substitute-</a:t>
            </a:r>
            <a:r>
              <a:rPr lang="en-IN" i="1" dirty="0" err="1"/>
              <a:t>Gentiana</a:t>
            </a:r>
            <a:r>
              <a:rPr lang="en-IN" i="1" dirty="0"/>
              <a:t> </a:t>
            </a:r>
            <a:r>
              <a:rPr lang="en-IN" i="1" dirty="0" err="1"/>
              <a:t>kurroa</a:t>
            </a:r>
            <a:endParaRPr lang="en-IN" i="1"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FA4E5E6A-7801-4536-847D-D11F5ABFA84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22976" y="2728211"/>
            <a:ext cx="5157786" cy="3461452"/>
          </a:xfrm>
        </p:spPr>
      </p:pic>
      <p:pic>
        <p:nvPicPr>
          <p:cNvPr id="17" name="Content Placeholder 16">
            <a:extLst>
              <a:ext uri="{FF2B5EF4-FFF2-40B4-BE49-F238E27FC236}">
                <a16:creationId xmlns:a16="http://schemas.microsoft.com/office/drawing/2014/main" id="{63D6DDD4-D232-456C-AF17-08F3E3906FF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9788" y="2784403"/>
            <a:ext cx="5157787" cy="3405260"/>
          </a:xfrm>
        </p:spPr>
      </p:pic>
      <p:sp>
        <p:nvSpPr>
          <p:cNvPr id="4" name="Slide Number Placeholder 3">
            <a:extLst>
              <a:ext uri="{FF2B5EF4-FFF2-40B4-BE49-F238E27FC236}">
                <a16:creationId xmlns:a16="http://schemas.microsoft.com/office/drawing/2014/main" id="{B48A784A-D2AE-453A-9432-CE6CA465F17C}"/>
              </a:ext>
            </a:extLst>
          </p:cNvPr>
          <p:cNvSpPr>
            <a:spLocks noGrp="1"/>
          </p:cNvSpPr>
          <p:nvPr>
            <p:ph type="sldNum" sz="quarter" idx="12"/>
          </p:nvPr>
        </p:nvSpPr>
        <p:spPr/>
        <p:txBody>
          <a:bodyPr/>
          <a:lstStyle/>
          <a:p>
            <a:fld id="{0822117D-F198-42B7-9A57-FB4CAD56F85F}" type="slidenum">
              <a:rPr lang="en-IN" smtClean="0"/>
              <a:t>21</a:t>
            </a:fld>
            <a:endParaRPr lang="en-IN"/>
          </a:p>
        </p:txBody>
      </p:sp>
      <p:sp>
        <p:nvSpPr>
          <p:cNvPr id="6" name="Footer Placeholder 5">
            <a:extLst>
              <a:ext uri="{FF2B5EF4-FFF2-40B4-BE49-F238E27FC236}">
                <a16:creationId xmlns:a16="http://schemas.microsoft.com/office/drawing/2014/main" id="{E9E9F5A2-6C7D-49BF-89A3-FDB722F6E7F5}"/>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3795394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Sarpagandha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Original drug-</a:t>
            </a:r>
            <a:r>
              <a:rPr lang="en-IN" i="1" dirty="0"/>
              <a:t>Rauwolfia </a:t>
            </a:r>
            <a:r>
              <a:rPr lang="en-IN" i="1" dirty="0" err="1"/>
              <a:t>serpentina</a:t>
            </a:r>
            <a:endParaRPr lang="en-IN" i="1"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Substitute-</a:t>
            </a:r>
            <a:r>
              <a:rPr lang="en-IN" i="1" dirty="0"/>
              <a:t>Rauwolfia </a:t>
            </a:r>
            <a:r>
              <a:rPr lang="en-IN" i="1" dirty="0" err="1"/>
              <a:t>tetraphyla</a:t>
            </a:r>
            <a:endParaRPr lang="en-IN" i="1"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a:extLst>
              <a:ext uri="{FF2B5EF4-FFF2-40B4-BE49-F238E27FC236}">
                <a16:creationId xmlns:a16="http://schemas.microsoft.com/office/drawing/2014/main" id="{6AC25CAE-CB34-4A53-BFB2-79DB3F364A8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04144" y="2784403"/>
            <a:ext cx="4791856" cy="3241643"/>
          </a:xfrm>
        </p:spPr>
      </p:pic>
      <p:pic>
        <p:nvPicPr>
          <p:cNvPr id="14" name="Content Placeholder 13">
            <a:extLst>
              <a:ext uri="{FF2B5EF4-FFF2-40B4-BE49-F238E27FC236}">
                <a16:creationId xmlns:a16="http://schemas.microsoft.com/office/drawing/2014/main" id="{44A5F757-029A-4C9C-96DD-C43241D7DD6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096000" y="2836714"/>
            <a:ext cx="5259388" cy="3241644"/>
          </a:xfrm>
        </p:spPr>
      </p:pic>
      <p:sp>
        <p:nvSpPr>
          <p:cNvPr id="4" name="Slide Number Placeholder 3">
            <a:extLst>
              <a:ext uri="{FF2B5EF4-FFF2-40B4-BE49-F238E27FC236}">
                <a16:creationId xmlns:a16="http://schemas.microsoft.com/office/drawing/2014/main" id="{D390BC6F-8E7C-4E78-AC0D-6111C196023E}"/>
              </a:ext>
            </a:extLst>
          </p:cNvPr>
          <p:cNvSpPr>
            <a:spLocks noGrp="1"/>
          </p:cNvSpPr>
          <p:nvPr>
            <p:ph type="sldNum" sz="quarter" idx="12"/>
          </p:nvPr>
        </p:nvSpPr>
        <p:spPr/>
        <p:txBody>
          <a:bodyPr/>
          <a:lstStyle/>
          <a:p>
            <a:fld id="{0822117D-F198-42B7-9A57-FB4CAD56F85F}" type="slidenum">
              <a:rPr lang="en-IN" smtClean="0"/>
              <a:t>22</a:t>
            </a:fld>
            <a:endParaRPr lang="en-IN"/>
          </a:p>
        </p:txBody>
      </p:sp>
      <p:sp>
        <p:nvSpPr>
          <p:cNvPr id="6" name="Footer Placeholder 5">
            <a:extLst>
              <a:ext uri="{FF2B5EF4-FFF2-40B4-BE49-F238E27FC236}">
                <a16:creationId xmlns:a16="http://schemas.microsoft.com/office/drawing/2014/main" id="{974A9704-3398-47A6-AA75-ABFD4FD22207}"/>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224955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Mandukaparni</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          Original drug- </a:t>
            </a:r>
            <a:r>
              <a:rPr lang="en-IN" i="1" dirty="0" err="1"/>
              <a:t>Centella</a:t>
            </a:r>
            <a:r>
              <a:rPr lang="en-IN" i="1" dirty="0"/>
              <a:t> </a:t>
            </a:r>
            <a:r>
              <a:rPr lang="en-IN" i="1" dirty="0" err="1"/>
              <a:t>asiatica</a:t>
            </a:r>
            <a:endParaRPr lang="en-IN" i="1" dirty="0"/>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Substitute-</a:t>
            </a:r>
            <a:r>
              <a:rPr lang="en-IN" i="1" dirty="0" err="1"/>
              <a:t>Hydrocotyle</a:t>
            </a:r>
            <a:r>
              <a:rPr lang="en-IN" i="1" dirty="0"/>
              <a:t> </a:t>
            </a:r>
            <a:r>
              <a:rPr lang="en-IN" i="1" dirty="0" err="1"/>
              <a:t>javanica</a:t>
            </a:r>
            <a:endParaRPr lang="en-IN" i="1"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5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4">
            <a:extLst>
              <a:ext uri="{FF2B5EF4-FFF2-40B4-BE49-F238E27FC236}">
                <a16:creationId xmlns:a16="http://schemas.microsoft.com/office/drawing/2014/main" id="{56911C3A-C18F-4EF7-922C-A08216B240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54046" y="2728211"/>
            <a:ext cx="4718153" cy="3371507"/>
          </a:xfrm>
        </p:spPr>
      </p:pic>
      <p:pic>
        <p:nvPicPr>
          <p:cNvPr id="11" name="Content Placeholder 10">
            <a:extLst>
              <a:ext uri="{FF2B5EF4-FFF2-40B4-BE49-F238E27FC236}">
                <a16:creationId xmlns:a16="http://schemas.microsoft.com/office/drawing/2014/main" id="{AD6E81FD-51EF-4141-B323-68B275D0F47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200" y="2728211"/>
            <a:ext cx="4260954" cy="3371508"/>
          </a:xfrm>
        </p:spPr>
      </p:pic>
      <p:sp>
        <p:nvSpPr>
          <p:cNvPr id="4" name="Slide Number Placeholder 3">
            <a:extLst>
              <a:ext uri="{FF2B5EF4-FFF2-40B4-BE49-F238E27FC236}">
                <a16:creationId xmlns:a16="http://schemas.microsoft.com/office/drawing/2014/main" id="{EC409EE7-0F4C-4910-BC3E-649FF4200C6F}"/>
              </a:ext>
            </a:extLst>
          </p:cNvPr>
          <p:cNvSpPr>
            <a:spLocks noGrp="1"/>
          </p:cNvSpPr>
          <p:nvPr>
            <p:ph type="sldNum" sz="quarter" idx="12"/>
          </p:nvPr>
        </p:nvSpPr>
        <p:spPr/>
        <p:txBody>
          <a:bodyPr/>
          <a:lstStyle/>
          <a:p>
            <a:fld id="{0822117D-F198-42B7-9A57-FB4CAD56F85F}" type="slidenum">
              <a:rPr lang="en-IN" smtClean="0"/>
              <a:t>23</a:t>
            </a:fld>
            <a:endParaRPr lang="en-IN"/>
          </a:p>
        </p:txBody>
      </p:sp>
      <p:sp>
        <p:nvSpPr>
          <p:cNvPr id="6" name="Footer Placeholder 5">
            <a:extLst>
              <a:ext uri="{FF2B5EF4-FFF2-40B4-BE49-F238E27FC236}">
                <a16:creationId xmlns:a16="http://schemas.microsoft.com/office/drawing/2014/main" id="{C33A709C-5E0F-401D-ABAB-F61B447A87C2}"/>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09335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a:t>Chandana</a:t>
            </a:r>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          Original drug- </a:t>
            </a:r>
            <a:r>
              <a:rPr lang="en-IN" i="1" dirty="0" err="1"/>
              <a:t>Santalam</a:t>
            </a:r>
            <a:r>
              <a:rPr lang="en-IN" i="1" dirty="0"/>
              <a:t> album</a:t>
            </a:r>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Substitute-</a:t>
            </a:r>
            <a:r>
              <a:rPr lang="en-IN" i="1" dirty="0" err="1"/>
              <a:t>ximenia</a:t>
            </a:r>
            <a:r>
              <a:rPr lang="en-IN" i="1" dirty="0"/>
              <a:t> </a:t>
            </a:r>
            <a:r>
              <a:rPr lang="en-IN" i="1" dirty="0" err="1"/>
              <a:t>americana</a:t>
            </a:r>
            <a:endParaRPr lang="en-IN" i="1"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94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id="{9C7EF6A6-D163-475D-A8D7-C89A24A48C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83830" y="2784403"/>
            <a:ext cx="4213745" cy="3405259"/>
          </a:xfrm>
        </p:spPr>
      </p:pic>
      <p:pic>
        <p:nvPicPr>
          <p:cNvPr id="12" name="Content Placeholder 11">
            <a:extLst>
              <a:ext uri="{FF2B5EF4-FFF2-40B4-BE49-F238E27FC236}">
                <a16:creationId xmlns:a16="http://schemas.microsoft.com/office/drawing/2014/main" id="{77DA8004-0E49-4974-9083-CD9CD4CCEA7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97575" y="2784403"/>
            <a:ext cx="4540510" cy="3405260"/>
          </a:xfrm>
        </p:spPr>
      </p:pic>
      <p:sp>
        <p:nvSpPr>
          <p:cNvPr id="4" name="Slide Number Placeholder 3">
            <a:extLst>
              <a:ext uri="{FF2B5EF4-FFF2-40B4-BE49-F238E27FC236}">
                <a16:creationId xmlns:a16="http://schemas.microsoft.com/office/drawing/2014/main" id="{0155C022-5A8E-4600-AF3F-0194586BE36B}"/>
              </a:ext>
            </a:extLst>
          </p:cNvPr>
          <p:cNvSpPr>
            <a:spLocks noGrp="1"/>
          </p:cNvSpPr>
          <p:nvPr>
            <p:ph type="sldNum" sz="quarter" idx="12"/>
          </p:nvPr>
        </p:nvSpPr>
        <p:spPr/>
        <p:txBody>
          <a:bodyPr/>
          <a:lstStyle/>
          <a:p>
            <a:fld id="{0822117D-F198-42B7-9A57-FB4CAD56F85F}" type="slidenum">
              <a:rPr lang="en-IN" smtClean="0"/>
              <a:t>24</a:t>
            </a:fld>
            <a:endParaRPr lang="en-IN"/>
          </a:p>
        </p:txBody>
      </p:sp>
      <p:sp>
        <p:nvSpPr>
          <p:cNvPr id="6" name="Footer Placeholder 5">
            <a:extLst>
              <a:ext uri="{FF2B5EF4-FFF2-40B4-BE49-F238E27FC236}">
                <a16:creationId xmlns:a16="http://schemas.microsoft.com/office/drawing/2014/main" id="{FE6EE01C-E57F-4D9D-9856-16E553A33C1B}"/>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417745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Sariva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fontScale="92500"/>
          </a:bodyPr>
          <a:lstStyle/>
          <a:p>
            <a:r>
              <a:rPr lang="en-IN" dirty="0"/>
              <a:t>          Original drug- </a:t>
            </a:r>
            <a:r>
              <a:rPr lang="en-IN" i="1" dirty="0" err="1"/>
              <a:t>Hemidesmus</a:t>
            </a:r>
            <a:r>
              <a:rPr lang="en-IN" i="1" dirty="0"/>
              <a:t> indicus</a:t>
            </a:r>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fontScale="92500"/>
          </a:bodyPr>
          <a:lstStyle/>
          <a:p>
            <a:r>
              <a:rPr lang="en-IN" dirty="0"/>
              <a:t>             Substitute-</a:t>
            </a:r>
            <a:r>
              <a:rPr lang="en-IN" i="1" dirty="0"/>
              <a:t>Smilax aspera</a:t>
            </a:r>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94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4">
            <a:extLst>
              <a:ext uri="{FF2B5EF4-FFF2-40B4-BE49-F238E27FC236}">
                <a16:creationId xmlns:a16="http://schemas.microsoft.com/office/drawing/2014/main" id="{B627F4B1-E6AA-42CF-A63B-7A013669D7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39252" y="2784401"/>
            <a:ext cx="5032946" cy="3405261"/>
          </a:xfrm>
        </p:spPr>
      </p:pic>
      <p:pic>
        <p:nvPicPr>
          <p:cNvPr id="11" name="Content Placeholder 10">
            <a:extLst>
              <a:ext uri="{FF2B5EF4-FFF2-40B4-BE49-F238E27FC236}">
                <a16:creationId xmlns:a16="http://schemas.microsoft.com/office/drawing/2014/main" id="{710CA58C-258B-49F8-BDF6-6C56226FEE1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199" y="2784403"/>
            <a:ext cx="5047987" cy="3405260"/>
          </a:xfrm>
        </p:spPr>
      </p:pic>
      <p:sp>
        <p:nvSpPr>
          <p:cNvPr id="4" name="Slide Number Placeholder 3">
            <a:extLst>
              <a:ext uri="{FF2B5EF4-FFF2-40B4-BE49-F238E27FC236}">
                <a16:creationId xmlns:a16="http://schemas.microsoft.com/office/drawing/2014/main" id="{E5F78CA5-C9F7-4BB3-A915-8C09711C50CD}"/>
              </a:ext>
            </a:extLst>
          </p:cNvPr>
          <p:cNvSpPr>
            <a:spLocks noGrp="1"/>
          </p:cNvSpPr>
          <p:nvPr>
            <p:ph type="sldNum" sz="quarter" idx="12"/>
          </p:nvPr>
        </p:nvSpPr>
        <p:spPr/>
        <p:txBody>
          <a:bodyPr/>
          <a:lstStyle/>
          <a:p>
            <a:fld id="{0822117D-F198-42B7-9A57-FB4CAD56F85F}" type="slidenum">
              <a:rPr lang="en-IN" smtClean="0"/>
              <a:t>25</a:t>
            </a:fld>
            <a:endParaRPr lang="en-IN"/>
          </a:p>
        </p:txBody>
      </p:sp>
      <p:sp>
        <p:nvSpPr>
          <p:cNvPr id="6" name="Footer Placeholder 5">
            <a:extLst>
              <a:ext uri="{FF2B5EF4-FFF2-40B4-BE49-F238E27FC236}">
                <a16:creationId xmlns:a16="http://schemas.microsoft.com/office/drawing/2014/main" id="{B652BDB1-41E6-4132-8EE2-26A0F1D54CAB}"/>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1737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7EE-8323-4EAF-9FBC-99396B805A57}"/>
              </a:ext>
            </a:extLst>
          </p:cNvPr>
          <p:cNvSpPr>
            <a:spLocks noGrp="1"/>
          </p:cNvSpPr>
          <p:nvPr>
            <p:ph type="title"/>
          </p:nvPr>
        </p:nvSpPr>
        <p:spPr>
          <a:xfrm>
            <a:off x="839788" y="1514007"/>
            <a:ext cx="10515600" cy="779485"/>
          </a:xfrm>
        </p:spPr>
        <p:txBody>
          <a:bodyPr/>
          <a:lstStyle/>
          <a:p>
            <a:r>
              <a:rPr lang="en-IN" dirty="0" err="1"/>
              <a:t>Apamarga</a:t>
            </a:r>
            <a:endParaRPr lang="en-IN" dirty="0"/>
          </a:p>
        </p:txBody>
      </p:sp>
      <p:sp>
        <p:nvSpPr>
          <p:cNvPr id="3" name="Text Placeholder 2">
            <a:extLst>
              <a:ext uri="{FF2B5EF4-FFF2-40B4-BE49-F238E27FC236}">
                <a16:creationId xmlns:a16="http://schemas.microsoft.com/office/drawing/2014/main" id="{8D54D481-F205-44B4-8210-2D859574170B}"/>
              </a:ext>
            </a:extLst>
          </p:cNvPr>
          <p:cNvSpPr>
            <a:spLocks noGrp="1"/>
          </p:cNvSpPr>
          <p:nvPr>
            <p:ph type="body" idx="1"/>
          </p:nvPr>
        </p:nvSpPr>
        <p:spPr>
          <a:xfrm>
            <a:off x="814388" y="2293493"/>
            <a:ext cx="5183188" cy="434718"/>
          </a:xfrm>
        </p:spPr>
        <p:txBody>
          <a:bodyPr>
            <a:normAutofit/>
          </a:bodyPr>
          <a:lstStyle/>
          <a:p>
            <a:r>
              <a:rPr lang="en-IN" dirty="0"/>
              <a:t>          Original drug- </a:t>
            </a:r>
            <a:r>
              <a:rPr lang="en-IN" i="1" dirty="0" err="1"/>
              <a:t>Achyranthus</a:t>
            </a:r>
            <a:r>
              <a:rPr lang="en-IN" i="1" dirty="0"/>
              <a:t> aspera</a:t>
            </a:r>
          </a:p>
        </p:txBody>
      </p:sp>
      <p:sp>
        <p:nvSpPr>
          <p:cNvPr id="5" name="Text Placeholder 4">
            <a:extLst>
              <a:ext uri="{FF2B5EF4-FFF2-40B4-BE49-F238E27FC236}">
                <a16:creationId xmlns:a16="http://schemas.microsoft.com/office/drawing/2014/main" id="{C05829A8-5177-4227-AA9E-886644F81614}"/>
              </a:ext>
            </a:extLst>
          </p:cNvPr>
          <p:cNvSpPr>
            <a:spLocks noGrp="1"/>
          </p:cNvSpPr>
          <p:nvPr>
            <p:ph type="body" sz="quarter" idx="3"/>
          </p:nvPr>
        </p:nvSpPr>
        <p:spPr>
          <a:xfrm>
            <a:off x="6172200" y="1738870"/>
            <a:ext cx="5183188" cy="1045533"/>
          </a:xfrm>
        </p:spPr>
        <p:txBody>
          <a:bodyPr>
            <a:normAutofit/>
          </a:bodyPr>
          <a:lstStyle/>
          <a:p>
            <a:r>
              <a:rPr lang="en-IN" dirty="0"/>
              <a:t>      Substitute-</a:t>
            </a:r>
            <a:r>
              <a:rPr lang="en-IN" dirty="0" err="1"/>
              <a:t>Achyranthus</a:t>
            </a:r>
            <a:r>
              <a:rPr lang="en-IN" dirty="0"/>
              <a:t> </a:t>
            </a:r>
            <a:r>
              <a:rPr lang="en-IN" dirty="0" err="1"/>
              <a:t>bidentata</a:t>
            </a:r>
            <a:endParaRPr lang="en-IN" i="1" dirty="0"/>
          </a:p>
        </p:txBody>
      </p:sp>
      <p:pic>
        <p:nvPicPr>
          <p:cNvPr id="7" name="Picture 2" descr="C:\Users\hp\Desktop\IMG-20200219-WA0019.jpg">
            <a:extLst>
              <a:ext uri="{FF2B5EF4-FFF2-40B4-BE49-F238E27FC236}">
                <a16:creationId xmlns:a16="http://schemas.microsoft.com/office/drawing/2014/main" id="{D5A0175E-6B46-4187-AF16-47849D7A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948"/>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4D287000-A332-4C2E-9561-9C8E693AFD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05730" y="2728211"/>
            <a:ext cx="4690269" cy="3461452"/>
          </a:xfrm>
        </p:spPr>
      </p:pic>
      <p:pic>
        <p:nvPicPr>
          <p:cNvPr id="14" name="Content Placeholder 13">
            <a:extLst>
              <a:ext uri="{FF2B5EF4-FFF2-40B4-BE49-F238E27FC236}">
                <a16:creationId xmlns:a16="http://schemas.microsoft.com/office/drawing/2014/main" id="{93EA0CD5-92EA-4CE8-A33E-F3224551FD5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066632" y="2728210"/>
            <a:ext cx="5183188" cy="3461452"/>
          </a:xfrm>
        </p:spPr>
      </p:pic>
      <p:sp>
        <p:nvSpPr>
          <p:cNvPr id="4" name="Slide Number Placeholder 3">
            <a:extLst>
              <a:ext uri="{FF2B5EF4-FFF2-40B4-BE49-F238E27FC236}">
                <a16:creationId xmlns:a16="http://schemas.microsoft.com/office/drawing/2014/main" id="{983361EE-E4C1-4C56-86C1-3E641F57D0F7}"/>
              </a:ext>
            </a:extLst>
          </p:cNvPr>
          <p:cNvSpPr>
            <a:spLocks noGrp="1"/>
          </p:cNvSpPr>
          <p:nvPr>
            <p:ph type="sldNum" sz="quarter" idx="12"/>
          </p:nvPr>
        </p:nvSpPr>
        <p:spPr/>
        <p:txBody>
          <a:bodyPr/>
          <a:lstStyle/>
          <a:p>
            <a:fld id="{0822117D-F198-42B7-9A57-FB4CAD56F85F}" type="slidenum">
              <a:rPr lang="en-IN" smtClean="0"/>
              <a:t>26</a:t>
            </a:fld>
            <a:endParaRPr lang="en-IN"/>
          </a:p>
        </p:txBody>
      </p:sp>
      <p:sp>
        <p:nvSpPr>
          <p:cNvPr id="6" name="Footer Placeholder 5">
            <a:extLst>
              <a:ext uri="{FF2B5EF4-FFF2-40B4-BE49-F238E27FC236}">
                <a16:creationId xmlns:a16="http://schemas.microsoft.com/office/drawing/2014/main" id="{5C341951-72FC-4315-AB27-D12FAFBF9B4C}"/>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08517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4D47-C7C8-45A5-ADEE-77296ABFF817}"/>
              </a:ext>
            </a:extLst>
          </p:cNvPr>
          <p:cNvSpPr>
            <a:spLocks noGrp="1"/>
          </p:cNvSpPr>
          <p:nvPr>
            <p:ph type="title"/>
          </p:nvPr>
        </p:nvSpPr>
        <p:spPr>
          <a:xfrm>
            <a:off x="838200" y="1783830"/>
            <a:ext cx="10515600" cy="989350"/>
          </a:xfrm>
        </p:spPr>
        <p:txBody>
          <a:bodyPr/>
          <a:lstStyle/>
          <a:p>
            <a:r>
              <a:rPr lang="en-IN" dirty="0"/>
              <a:t>CONCLUSION</a:t>
            </a:r>
          </a:p>
        </p:txBody>
      </p:sp>
      <p:sp>
        <p:nvSpPr>
          <p:cNvPr id="3" name="Content Placeholder 2">
            <a:extLst>
              <a:ext uri="{FF2B5EF4-FFF2-40B4-BE49-F238E27FC236}">
                <a16:creationId xmlns:a16="http://schemas.microsoft.com/office/drawing/2014/main" id="{A195E575-9E16-4E75-9673-1FBB684303B5}"/>
              </a:ext>
            </a:extLst>
          </p:cNvPr>
          <p:cNvSpPr>
            <a:spLocks noGrp="1"/>
          </p:cNvSpPr>
          <p:nvPr>
            <p:ph idx="1"/>
          </p:nvPr>
        </p:nvSpPr>
        <p:spPr>
          <a:xfrm>
            <a:off x="838200" y="2773180"/>
            <a:ext cx="10515600" cy="3957403"/>
          </a:xfrm>
        </p:spPr>
        <p:txBody>
          <a:bodyPr/>
          <a:lstStyle/>
          <a:p>
            <a:r>
              <a:rPr lang="en-IN" dirty="0"/>
              <a:t>Among all categories of </a:t>
            </a:r>
            <a:r>
              <a:rPr lang="en-IN" dirty="0" err="1"/>
              <a:t>pratinidhi</a:t>
            </a:r>
            <a:r>
              <a:rPr lang="en-IN" dirty="0"/>
              <a:t>  </a:t>
            </a:r>
            <a:r>
              <a:rPr lang="en-IN" dirty="0" err="1"/>
              <a:t>dravyas</a:t>
            </a:r>
            <a:r>
              <a:rPr lang="en-IN" dirty="0"/>
              <a:t> showed similarity in between their rasa, </a:t>
            </a:r>
            <a:r>
              <a:rPr lang="en-IN" dirty="0" err="1"/>
              <a:t>guna</a:t>
            </a:r>
            <a:r>
              <a:rPr lang="en-IN" dirty="0"/>
              <a:t>, </a:t>
            </a:r>
            <a:r>
              <a:rPr lang="en-IN" dirty="0" err="1"/>
              <a:t>veerya,vipaka</a:t>
            </a:r>
            <a:r>
              <a:rPr lang="en-IN" dirty="0"/>
              <a:t> and karma.</a:t>
            </a:r>
          </a:p>
          <a:p>
            <a:r>
              <a:rPr lang="en-IN" dirty="0"/>
              <a:t>Almost all the </a:t>
            </a:r>
            <a:r>
              <a:rPr lang="en-IN" dirty="0" err="1"/>
              <a:t>abhav</a:t>
            </a:r>
            <a:r>
              <a:rPr lang="en-IN" dirty="0"/>
              <a:t> </a:t>
            </a:r>
            <a:r>
              <a:rPr lang="en-IN" dirty="0" err="1"/>
              <a:t>pratinidhi</a:t>
            </a:r>
            <a:r>
              <a:rPr lang="en-IN" dirty="0"/>
              <a:t> </a:t>
            </a:r>
            <a:r>
              <a:rPr lang="en-IN" dirty="0" err="1"/>
              <a:t>dravyas</a:t>
            </a:r>
            <a:r>
              <a:rPr lang="en-IN" dirty="0"/>
              <a:t> are dissimilar taxonomically as they belong to different families of species.</a:t>
            </a:r>
          </a:p>
          <a:p>
            <a:r>
              <a:rPr lang="en-IN" dirty="0"/>
              <a:t>The most important criteria as selection of </a:t>
            </a:r>
            <a:r>
              <a:rPr lang="en-IN" dirty="0" err="1"/>
              <a:t>Pratinidhi</a:t>
            </a:r>
            <a:r>
              <a:rPr lang="en-IN" dirty="0"/>
              <a:t> seem to be similarity in indications and pharmaco-therapeutic uses. </a:t>
            </a:r>
          </a:p>
        </p:txBody>
      </p:sp>
      <p:pic>
        <p:nvPicPr>
          <p:cNvPr id="4" name="Picture 2" descr="C:\Users\hp\Desktop\IMG-20200219-WA0019.jpg">
            <a:extLst>
              <a:ext uri="{FF2B5EF4-FFF2-40B4-BE49-F238E27FC236}">
                <a16:creationId xmlns:a16="http://schemas.microsoft.com/office/drawing/2014/main" id="{CCB0689E-E761-4149-AD4A-85998CC1E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948"/>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BE3A18B-9658-49BD-B636-2D9E826CC6EC}"/>
              </a:ext>
            </a:extLst>
          </p:cNvPr>
          <p:cNvSpPr>
            <a:spLocks noGrp="1"/>
          </p:cNvSpPr>
          <p:nvPr>
            <p:ph type="sldNum" sz="quarter" idx="12"/>
          </p:nvPr>
        </p:nvSpPr>
        <p:spPr/>
        <p:txBody>
          <a:bodyPr/>
          <a:lstStyle/>
          <a:p>
            <a:fld id="{0822117D-F198-42B7-9A57-FB4CAD56F85F}" type="slidenum">
              <a:rPr lang="en-IN" smtClean="0"/>
              <a:t>27</a:t>
            </a:fld>
            <a:endParaRPr lang="en-IN"/>
          </a:p>
        </p:txBody>
      </p:sp>
      <p:sp>
        <p:nvSpPr>
          <p:cNvPr id="6" name="Footer Placeholder 5">
            <a:extLst>
              <a:ext uri="{FF2B5EF4-FFF2-40B4-BE49-F238E27FC236}">
                <a16:creationId xmlns:a16="http://schemas.microsoft.com/office/drawing/2014/main" id="{DA7CF235-8650-4BD3-B854-8E62DE9E2185}"/>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4229562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DE23-413A-4C76-B89D-C835C5A67800}"/>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09784C10-FCE4-4517-B06A-302AB209F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56" y="239843"/>
            <a:ext cx="10829144" cy="6460760"/>
          </a:xfrm>
          <a:prstGeom prst="rect">
            <a:avLst/>
          </a:prstGeom>
        </p:spPr>
      </p:pic>
      <p:sp>
        <p:nvSpPr>
          <p:cNvPr id="3" name="Slide Number Placeholder 2">
            <a:extLst>
              <a:ext uri="{FF2B5EF4-FFF2-40B4-BE49-F238E27FC236}">
                <a16:creationId xmlns:a16="http://schemas.microsoft.com/office/drawing/2014/main" id="{7333FB7D-56C0-4427-A82A-B181D555714F}"/>
              </a:ext>
            </a:extLst>
          </p:cNvPr>
          <p:cNvSpPr>
            <a:spLocks noGrp="1"/>
          </p:cNvSpPr>
          <p:nvPr>
            <p:ph type="sldNum" sz="quarter" idx="12"/>
          </p:nvPr>
        </p:nvSpPr>
        <p:spPr/>
        <p:txBody>
          <a:bodyPr/>
          <a:lstStyle/>
          <a:p>
            <a:fld id="{0822117D-F198-42B7-9A57-FB4CAD56F85F}" type="slidenum">
              <a:rPr lang="en-IN" smtClean="0"/>
              <a:t>28</a:t>
            </a:fld>
            <a:endParaRPr lang="en-IN"/>
          </a:p>
        </p:txBody>
      </p:sp>
      <p:sp>
        <p:nvSpPr>
          <p:cNvPr id="5" name="Footer Placeholder 4">
            <a:extLst>
              <a:ext uri="{FF2B5EF4-FFF2-40B4-BE49-F238E27FC236}">
                <a16:creationId xmlns:a16="http://schemas.microsoft.com/office/drawing/2014/main" id="{053E45D0-3A20-4AE4-841F-287DA663716C}"/>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07603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851B-E7A7-4935-A8C1-F5D9597A0A6A}"/>
              </a:ext>
            </a:extLst>
          </p:cNvPr>
          <p:cNvSpPr>
            <a:spLocks noGrp="1"/>
          </p:cNvSpPr>
          <p:nvPr>
            <p:ph type="title"/>
          </p:nvPr>
        </p:nvSpPr>
        <p:spPr>
          <a:xfrm>
            <a:off x="838200" y="1840591"/>
            <a:ext cx="10515600" cy="872629"/>
          </a:xfrm>
        </p:spPr>
        <p:txBody>
          <a:bodyPr/>
          <a:lstStyle/>
          <a:p>
            <a:pPr algn="ctr"/>
            <a:r>
              <a:rPr lang="en-IN" dirty="0">
                <a:latin typeface="Georgia" panose="02040502050405020303" pitchFamily="18" charset="0"/>
              </a:rPr>
              <a:t>CONTENTS</a:t>
            </a:r>
          </a:p>
        </p:txBody>
      </p:sp>
      <p:sp>
        <p:nvSpPr>
          <p:cNvPr id="3" name="Content Placeholder 2">
            <a:extLst>
              <a:ext uri="{FF2B5EF4-FFF2-40B4-BE49-F238E27FC236}">
                <a16:creationId xmlns:a16="http://schemas.microsoft.com/office/drawing/2014/main" id="{3DBE914A-F816-4871-9BCD-E60523405AEE}"/>
              </a:ext>
            </a:extLst>
          </p:cNvPr>
          <p:cNvSpPr>
            <a:spLocks noGrp="1"/>
          </p:cNvSpPr>
          <p:nvPr>
            <p:ph idx="1"/>
          </p:nvPr>
        </p:nvSpPr>
        <p:spPr>
          <a:xfrm>
            <a:off x="838200" y="2713221"/>
            <a:ext cx="10515600" cy="3463742"/>
          </a:xfrm>
        </p:spPr>
        <p:txBody>
          <a:bodyPr>
            <a:normAutofit/>
          </a:bodyPr>
          <a:lstStyle/>
          <a:p>
            <a:r>
              <a:rPr lang="en-IN" dirty="0">
                <a:latin typeface="Times New Roman" panose="02020603050405020304" pitchFamily="18" charset="0"/>
                <a:cs typeface="Times New Roman" panose="02020603050405020304" pitchFamily="18" charset="0"/>
              </a:rPr>
              <a:t>Introduction</a:t>
            </a:r>
          </a:p>
          <a:p>
            <a:r>
              <a:rPr lang="en-IN" dirty="0">
                <a:latin typeface="Times New Roman" panose="02020603050405020304" pitchFamily="18" charset="0"/>
                <a:cs typeface="Times New Roman" panose="02020603050405020304" pitchFamily="18" charset="0"/>
              </a:rPr>
              <a:t>Need of </a:t>
            </a:r>
            <a:r>
              <a:rPr lang="en-IN" dirty="0" err="1">
                <a:latin typeface="Times New Roman" panose="02020603050405020304" pitchFamily="18" charset="0"/>
                <a:cs typeface="Times New Roman" panose="02020603050405020304" pitchFamily="18" charset="0"/>
              </a:rPr>
              <a:t>Abhav</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Qualities of substitutes</a:t>
            </a:r>
          </a:p>
          <a:p>
            <a:r>
              <a:rPr lang="en-IN" dirty="0">
                <a:latin typeface="Times New Roman" panose="02020603050405020304" pitchFamily="18" charset="0"/>
                <a:cs typeface="Times New Roman" panose="02020603050405020304" pitchFamily="18" charset="0"/>
              </a:rPr>
              <a:t>List of </a:t>
            </a:r>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Some examples of different species substitutes</a:t>
            </a:r>
          </a:p>
          <a:p>
            <a:r>
              <a:rPr lang="en-IN" dirty="0">
                <a:latin typeface="Times New Roman" panose="02020603050405020304" pitchFamily="18" charset="0"/>
                <a:cs typeface="Times New Roman" panose="02020603050405020304" pitchFamily="18" charset="0"/>
              </a:rPr>
              <a:t>Conclusion </a:t>
            </a:r>
          </a:p>
          <a:p>
            <a:endParaRPr lang="en-IN" dirty="0"/>
          </a:p>
        </p:txBody>
      </p:sp>
      <p:pic>
        <p:nvPicPr>
          <p:cNvPr id="4" name="Picture 2" descr="C:\Users\hp\Desktop\IMG-20200219-WA0019.jpg">
            <a:extLst>
              <a:ext uri="{FF2B5EF4-FFF2-40B4-BE49-F238E27FC236}">
                <a16:creationId xmlns:a16="http://schemas.microsoft.com/office/drawing/2014/main" id="{077F5D2B-4C50-4342-BE96-29C7E2B92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951"/>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0D7DE4-B3F2-4B97-B422-6E97E1B69B15}"/>
              </a:ext>
            </a:extLst>
          </p:cNvPr>
          <p:cNvSpPr>
            <a:spLocks noGrp="1"/>
          </p:cNvSpPr>
          <p:nvPr>
            <p:ph type="sldNum" sz="quarter" idx="12"/>
          </p:nvPr>
        </p:nvSpPr>
        <p:spPr/>
        <p:txBody>
          <a:bodyPr/>
          <a:lstStyle/>
          <a:p>
            <a:fld id="{0822117D-F198-42B7-9A57-FB4CAD56F85F}" type="slidenum">
              <a:rPr lang="en-IN" smtClean="0"/>
              <a:t>3</a:t>
            </a:fld>
            <a:endParaRPr lang="en-IN"/>
          </a:p>
        </p:txBody>
      </p:sp>
      <p:sp>
        <p:nvSpPr>
          <p:cNvPr id="6" name="Footer Placeholder 5">
            <a:extLst>
              <a:ext uri="{FF2B5EF4-FFF2-40B4-BE49-F238E27FC236}">
                <a16:creationId xmlns:a16="http://schemas.microsoft.com/office/drawing/2014/main" id="{75D5EDC5-25BF-4DB5-B0EF-723EECC7CCBE}"/>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64693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4570-0DAF-4238-99D0-2ED51ED2EA00}"/>
              </a:ext>
            </a:extLst>
          </p:cNvPr>
          <p:cNvSpPr>
            <a:spLocks noGrp="1"/>
          </p:cNvSpPr>
          <p:nvPr>
            <p:ph type="title"/>
          </p:nvPr>
        </p:nvSpPr>
        <p:spPr>
          <a:xfrm>
            <a:off x="838200" y="1798820"/>
            <a:ext cx="10515600" cy="629587"/>
          </a:xfrm>
        </p:spPr>
        <p:txBody>
          <a:bodyPr>
            <a:normAutofit fontScale="90000"/>
          </a:bodyPr>
          <a:lstStyle/>
          <a:p>
            <a:pPr algn="ctr"/>
            <a:r>
              <a:rPr lang="en-IN"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CE17E0CE-64AC-47EF-B726-92E9AE4766AE}"/>
              </a:ext>
            </a:extLst>
          </p:cNvPr>
          <p:cNvSpPr>
            <a:spLocks noGrp="1"/>
          </p:cNvSpPr>
          <p:nvPr>
            <p:ph idx="1"/>
          </p:nvPr>
        </p:nvSpPr>
        <p:spPr>
          <a:xfrm>
            <a:off x="838200" y="2461587"/>
            <a:ext cx="10515600" cy="4029154"/>
          </a:xfrm>
        </p:spPr>
        <p:txBody>
          <a:bodyPr/>
          <a:lstStyle/>
          <a:p>
            <a:pPr marL="342900" indent="-342900"/>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dravya</a:t>
            </a:r>
            <a:r>
              <a:rPr lang="en-US" dirty="0">
                <a:latin typeface="Times New Roman" panose="02020603050405020304" pitchFamily="18" charset="0"/>
                <a:cs typeface="Times New Roman" panose="02020603050405020304" pitchFamily="18" charset="0"/>
              </a:rPr>
              <a:t> which are used in the replace of original </a:t>
            </a:r>
            <a:r>
              <a:rPr lang="en-US" dirty="0" err="1">
                <a:latin typeface="Times New Roman" panose="02020603050405020304" pitchFamily="18" charset="0"/>
                <a:cs typeface="Times New Roman" panose="02020603050405020304" pitchFamily="18" charset="0"/>
              </a:rPr>
              <a:t>dravya</a:t>
            </a:r>
            <a:r>
              <a:rPr lang="en-US" dirty="0">
                <a:latin typeface="Times New Roman" panose="02020603050405020304" pitchFamily="18" charset="0"/>
                <a:cs typeface="Times New Roman" panose="02020603050405020304" pitchFamily="18" charset="0"/>
              </a:rPr>
              <a:t>, which are not available are called </a:t>
            </a:r>
            <a:r>
              <a:rPr lang="en-US" dirty="0" err="1">
                <a:latin typeface="Times New Roman" panose="02020603050405020304" pitchFamily="18" charset="0"/>
                <a:cs typeface="Times New Roman" panose="02020603050405020304" pitchFamily="18" charset="0"/>
              </a:rPr>
              <a:t>pratinidhi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dravya</a:t>
            </a:r>
            <a:r>
              <a:rPr lang="en-US" dirty="0">
                <a:latin typeface="Times New Roman" panose="02020603050405020304" pitchFamily="18" charset="0"/>
                <a:cs typeface="Times New Roman" panose="02020603050405020304" pitchFamily="18" charset="0"/>
              </a:rPr>
              <a:t>. </a:t>
            </a:r>
          </a:p>
          <a:p>
            <a:pPr marL="342900" indent="-342900"/>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 Original drug-</a:t>
            </a:r>
            <a:r>
              <a:rPr lang="en-US" dirty="0" err="1">
                <a:latin typeface="Times New Roman" panose="02020603050405020304" pitchFamily="18" charset="0"/>
                <a:cs typeface="Times New Roman" panose="02020603050405020304" pitchFamily="18" charset="0"/>
              </a:rPr>
              <a:t>Abhav</a:t>
            </a:r>
            <a:r>
              <a:rPr lang="en-US" dirty="0">
                <a:latin typeface="Times New Roman" panose="02020603050405020304" pitchFamily="18" charset="0"/>
                <a:cs typeface="Times New Roman" panose="02020603050405020304" pitchFamily="18" charset="0"/>
              </a:rPr>
              <a:t> drug., Substitute-</a:t>
            </a:r>
            <a:r>
              <a:rPr lang="en-US" dirty="0" err="1">
                <a:latin typeface="Times New Roman" panose="02020603050405020304" pitchFamily="18" charset="0"/>
                <a:cs typeface="Times New Roman" panose="02020603050405020304" pitchFamily="18" charset="0"/>
              </a:rPr>
              <a:t>Pratinidhi</a:t>
            </a:r>
            <a:r>
              <a:rPr lang="en-US" dirty="0">
                <a:latin typeface="Times New Roman" panose="02020603050405020304" pitchFamily="18" charset="0"/>
                <a:cs typeface="Times New Roman" panose="02020603050405020304" pitchFamily="18" charset="0"/>
              </a:rPr>
              <a:t>”</a:t>
            </a:r>
          </a:p>
          <a:p>
            <a:pPr marL="342900" indent="-342900"/>
            <a:endParaRPr lang="en-US" dirty="0">
              <a:latin typeface="Times New Roman" panose="02020603050405020304" pitchFamily="18" charset="0"/>
              <a:cs typeface="Times New Roman" panose="02020603050405020304" pitchFamily="18" charset="0"/>
            </a:endParaRPr>
          </a:p>
          <a:p>
            <a:pPr marL="342900" indent="-342900"/>
            <a:r>
              <a:rPr lang="en-US" dirty="0" err="1">
                <a:latin typeface="Times New Roman" panose="02020603050405020304" pitchFamily="18" charset="0"/>
                <a:cs typeface="Times New Roman" panose="02020603050405020304" pitchFamily="18" charset="0"/>
              </a:rPr>
              <a:t>Pratinidhi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dravya</a:t>
            </a:r>
            <a:r>
              <a:rPr lang="en-US" dirty="0">
                <a:latin typeface="Times New Roman" panose="02020603050405020304" pitchFamily="18" charset="0"/>
                <a:cs typeface="Times New Roman" panose="02020603050405020304" pitchFamily="18" charset="0"/>
              </a:rPr>
              <a:t> or substitutes means the substances having similar pharmacological activities as that of genuine drug but may not have similar appearance. </a:t>
            </a:r>
          </a:p>
          <a:p>
            <a:endParaRPr lang="en-IN" dirty="0"/>
          </a:p>
        </p:txBody>
      </p:sp>
      <p:pic>
        <p:nvPicPr>
          <p:cNvPr id="4" name="Picture 2" descr="C:\Users\hp\Desktop\IMG-20200219-WA0019.jpg">
            <a:extLst>
              <a:ext uri="{FF2B5EF4-FFF2-40B4-BE49-F238E27FC236}">
                <a16:creationId xmlns:a16="http://schemas.microsoft.com/office/drawing/2014/main" id="{875254F7-9054-4C66-A81B-184A124D1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C252CEB-A1F8-46A2-B1E6-66C97476733A}"/>
              </a:ext>
            </a:extLst>
          </p:cNvPr>
          <p:cNvSpPr>
            <a:spLocks noGrp="1"/>
          </p:cNvSpPr>
          <p:nvPr>
            <p:ph type="sldNum" sz="quarter" idx="12"/>
          </p:nvPr>
        </p:nvSpPr>
        <p:spPr/>
        <p:txBody>
          <a:bodyPr/>
          <a:lstStyle/>
          <a:p>
            <a:fld id="{0822117D-F198-42B7-9A57-FB4CAD56F85F}" type="slidenum">
              <a:rPr lang="en-IN" smtClean="0"/>
              <a:t>4</a:t>
            </a:fld>
            <a:endParaRPr lang="en-IN"/>
          </a:p>
        </p:txBody>
      </p:sp>
      <p:sp>
        <p:nvSpPr>
          <p:cNvPr id="6" name="Footer Placeholder 5">
            <a:extLst>
              <a:ext uri="{FF2B5EF4-FFF2-40B4-BE49-F238E27FC236}">
                <a16:creationId xmlns:a16="http://schemas.microsoft.com/office/drawing/2014/main" id="{FCF07641-098A-4F21-97EC-6B8553068C94}"/>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270364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t>Cont..</a:t>
            </a: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r>
              <a:rPr lang="sa-IN" dirty="0"/>
              <a:t>कदाचित् द्रव्यमेकम् वा योगे यत्र न रभते।</a:t>
            </a:r>
          </a:p>
          <a:p>
            <a:pPr marL="0" indent="0">
              <a:buNone/>
            </a:pPr>
            <a:r>
              <a:rPr lang="en-IN" dirty="0"/>
              <a:t>    </a:t>
            </a:r>
            <a:r>
              <a:rPr lang="sa-IN" dirty="0"/>
              <a:t>तत् तद्गुणयुक्तम् द्रव्यम् पररवतेन घ्रीयते॥</a:t>
            </a:r>
            <a:endParaRPr lang="en-IN" dirty="0"/>
          </a:p>
          <a:p>
            <a:pPr marL="0" indent="0">
              <a:buNone/>
            </a:pPr>
            <a:r>
              <a:rPr lang="en-IN" dirty="0"/>
              <a:t>                                                            </a:t>
            </a:r>
            <a:r>
              <a:rPr lang="sa-IN" dirty="0"/>
              <a:t>(भै. र. ४/५७)</a:t>
            </a:r>
            <a:endParaRPr lang="en-IN" dirty="0"/>
          </a:p>
          <a:p>
            <a:pPr marL="0" indent="0">
              <a:buNone/>
            </a:pPr>
            <a:r>
              <a:rPr lang="en-IN" dirty="0">
                <a:latin typeface="Times New Roman" panose="02020603050405020304" pitchFamily="18" charset="0"/>
                <a:cs typeface="Times New Roman" panose="02020603050405020304" pitchFamily="18" charset="0"/>
              </a:rPr>
              <a:t>If in the formulation, one drug is not available then instead of that </a:t>
            </a:r>
            <a:r>
              <a:rPr lang="en-IN" dirty="0" err="1">
                <a:latin typeface="Times New Roman" panose="02020603050405020304" pitchFamily="18" charset="0"/>
                <a:cs typeface="Times New Roman" panose="02020603050405020304" pitchFamily="18" charset="0"/>
              </a:rPr>
              <a:t>dravya</a:t>
            </a:r>
            <a:r>
              <a:rPr lang="en-IN" dirty="0">
                <a:latin typeface="Times New Roman" panose="02020603050405020304" pitchFamily="18" charset="0"/>
                <a:cs typeface="Times New Roman" panose="02020603050405020304" pitchFamily="18" charset="0"/>
              </a:rPr>
              <a:t> physician can replace another </a:t>
            </a:r>
            <a:r>
              <a:rPr lang="en-IN" dirty="0" err="1">
                <a:latin typeface="Times New Roman" panose="02020603050405020304" pitchFamily="18" charset="0"/>
                <a:cs typeface="Times New Roman" panose="02020603050405020304" pitchFamily="18" charset="0"/>
              </a:rPr>
              <a:t>dravya</a:t>
            </a:r>
            <a:r>
              <a:rPr lang="en-IN" dirty="0">
                <a:latin typeface="Times New Roman" panose="02020603050405020304" pitchFamily="18" charset="0"/>
                <a:cs typeface="Times New Roman" panose="02020603050405020304" pitchFamily="18" charset="0"/>
              </a:rPr>
              <a:t> which possess similar quality. This is rational substitution intentionally selected of crude drugs required for medicinal purpose. </a:t>
            </a:r>
          </a:p>
          <a:p>
            <a:pPr marL="0" indent="0">
              <a:buNone/>
            </a:pPr>
            <a:endParaRPr lang="en-IN" dirty="0"/>
          </a:p>
          <a:p>
            <a:endParaRPr lang="en-IN" dirty="0"/>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36F8629-AE12-4509-B477-42FF9B49C5E8}"/>
              </a:ext>
            </a:extLst>
          </p:cNvPr>
          <p:cNvSpPr>
            <a:spLocks noGrp="1"/>
          </p:cNvSpPr>
          <p:nvPr>
            <p:ph type="sldNum" sz="quarter" idx="12"/>
          </p:nvPr>
        </p:nvSpPr>
        <p:spPr/>
        <p:txBody>
          <a:bodyPr/>
          <a:lstStyle/>
          <a:p>
            <a:fld id="{0822117D-F198-42B7-9A57-FB4CAD56F85F}" type="slidenum">
              <a:rPr lang="en-IN" smtClean="0"/>
              <a:t>5</a:t>
            </a:fld>
            <a:endParaRPr lang="en-IN"/>
          </a:p>
        </p:txBody>
      </p:sp>
      <p:sp>
        <p:nvSpPr>
          <p:cNvPr id="6" name="Footer Placeholder 5">
            <a:extLst>
              <a:ext uri="{FF2B5EF4-FFF2-40B4-BE49-F238E27FC236}">
                <a16:creationId xmlns:a16="http://schemas.microsoft.com/office/drawing/2014/main" id="{AC3F2290-5FC3-425F-8F8A-DC8DC4E48DD7}"/>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388369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t>Cont..</a:t>
            </a: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r>
              <a:rPr lang="en-IN" dirty="0">
                <a:latin typeface="Times New Roman" panose="02020603050405020304" pitchFamily="18" charset="0"/>
                <a:cs typeface="Times New Roman" panose="02020603050405020304" pitchFamily="18" charset="0"/>
              </a:rPr>
              <a:t>The concept of substitutes is not new, substitution of herbs are generally acceptable among the </a:t>
            </a:r>
            <a:r>
              <a:rPr lang="en-IN" dirty="0" err="1">
                <a:latin typeface="Times New Roman" panose="02020603050405020304" pitchFamily="18" charset="0"/>
                <a:cs typeface="Times New Roman" panose="02020603050405020304" pitchFamily="18" charset="0"/>
              </a:rPr>
              <a:t>Vaidyas</a:t>
            </a:r>
            <a:r>
              <a:rPr lang="en-IN" dirty="0">
                <a:latin typeface="Times New Roman" panose="02020603050405020304" pitchFamily="18" charset="0"/>
                <a:cs typeface="Times New Roman" panose="02020603050405020304" pitchFamily="18" charset="0"/>
              </a:rPr>
              <a:t> due to its time tested references available in Nighantus.</a:t>
            </a:r>
          </a:p>
          <a:p>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Bhavamishra</a:t>
            </a:r>
            <a:r>
              <a:rPr lang="en-IN" dirty="0">
                <a:latin typeface="Times New Roman" panose="02020603050405020304" pitchFamily="18" charset="0"/>
                <a:cs typeface="Times New Roman" panose="02020603050405020304" pitchFamily="18" charset="0"/>
              </a:rPr>
              <a:t> in the context of </a:t>
            </a:r>
            <a:r>
              <a:rPr lang="en-IN" dirty="0" err="1">
                <a:latin typeface="Times New Roman" panose="02020603050405020304" pitchFamily="18" charset="0"/>
                <a:cs typeface="Times New Roman" panose="02020603050405020304" pitchFamily="18" charset="0"/>
              </a:rPr>
              <a:t>abhav</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dravyas</a:t>
            </a:r>
            <a:r>
              <a:rPr lang="en-IN" dirty="0">
                <a:latin typeface="Times New Roman" panose="02020603050405020304" pitchFamily="18" charset="0"/>
                <a:cs typeface="Times New Roman" panose="02020603050405020304" pitchFamily="18" charset="0"/>
              </a:rPr>
              <a:t> has given detail description of the substitutes for the first time and enumerated number of substitutes in the absence of the original drug. Later it has been repeated in ayurvedic literature </a:t>
            </a:r>
            <a:r>
              <a:rPr lang="en-IN" dirty="0" err="1">
                <a:latin typeface="Times New Roman" panose="02020603050405020304" pitchFamily="18" charset="0"/>
                <a:cs typeface="Times New Roman" panose="02020603050405020304" pitchFamily="18" charset="0"/>
              </a:rPr>
              <a:t>byYogaratnakar</a:t>
            </a:r>
            <a:r>
              <a:rPr lang="en-IN" dirty="0">
                <a:latin typeface="Times New Roman" panose="02020603050405020304" pitchFamily="18" charset="0"/>
                <a:cs typeface="Times New Roman" panose="02020603050405020304" pitchFamily="18" charset="0"/>
              </a:rPr>
              <a:t> and </a:t>
            </a:r>
            <a:r>
              <a:rPr lang="en-IN" dirty="0" err="1">
                <a:latin typeface="Times New Roman" panose="02020603050405020304" pitchFamily="18" charset="0"/>
                <a:cs typeface="Times New Roman" panose="02020603050405020304" pitchFamily="18" charset="0"/>
              </a:rPr>
              <a:t>Bhaishjya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Ratnavali</a:t>
            </a:r>
            <a:r>
              <a:rPr lang="en-IN" dirty="0">
                <a:latin typeface="Times New Roman" panose="02020603050405020304" pitchFamily="18" charset="0"/>
                <a:cs typeface="Times New Roman" panose="02020603050405020304" pitchFamily="18" charset="0"/>
              </a:rPr>
              <a:t>.</a:t>
            </a:r>
          </a:p>
          <a:p>
            <a:endParaRPr lang="en-IN" dirty="0">
              <a:latin typeface="Times New Roman" panose="02020603050405020304" pitchFamily="18" charset="0"/>
              <a:cs typeface="Times New Roman" panose="02020603050405020304" pitchFamily="18" charset="0"/>
            </a:endParaRPr>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160602-AC79-4B4E-A098-80F5C6F28937}"/>
              </a:ext>
            </a:extLst>
          </p:cNvPr>
          <p:cNvSpPr>
            <a:spLocks noGrp="1"/>
          </p:cNvSpPr>
          <p:nvPr>
            <p:ph type="sldNum" sz="quarter" idx="12"/>
          </p:nvPr>
        </p:nvSpPr>
        <p:spPr/>
        <p:txBody>
          <a:bodyPr/>
          <a:lstStyle/>
          <a:p>
            <a:fld id="{0822117D-F198-42B7-9A57-FB4CAD56F85F}" type="slidenum">
              <a:rPr lang="en-IN" smtClean="0"/>
              <a:t>6</a:t>
            </a:fld>
            <a:endParaRPr lang="en-IN"/>
          </a:p>
        </p:txBody>
      </p:sp>
      <p:sp>
        <p:nvSpPr>
          <p:cNvPr id="6" name="Footer Placeholder 5">
            <a:extLst>
              <a:ext uri="{FF2B5EF4-FFF2-40B4-BE49-F238E27FC236}">
                <a16:creationId xmlns:a16="http://schemas.microsoft.com/office/drawing/2014/main" id="{F7F6B25C-C9A1-445B-B1F4-ABF754F7E897}"/>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85147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t>Cont..</a:t>
            </a: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r>
              <a:rPr lang="en-IN" dirty="0">
                <a:latin typeface="Times New Roman" panose="02020603050405020304" pitchFamily="18" charset="0"/>
                <a:cs typeface="Times New Roman" panose="02020603050405020304" pitchFamily="18" charset="0"/>
              </a:rPr>
              <a:t>This process is based on Ayurvedic principles, that both the drugs </a:t>
            </a:r>
            <a:r>
              <a:rPr lang="en-IN" dirty="0" err="1">
                <a:latin typeface="Times New Roman" panose="02020603050405020304" pitchFamily="18" charset="0"/>
                <a:cs typeface="Times New Roman" panose="02020603050405020304" pitchFamily="18" charset="0"/>
              </a:rPr>
              <a:t>Abhav</a:t>
            </a:r>
            <a:r>
              <a:rPr lang="en-IN" dirty="0">
                <a:latin typeface="Times New Roman" panose="02020603050405020304" pitchFamily="18" charset="0"/>
                <a:cs typeface="Times New Roman" panose="02020603050405020304" pitchFamily="18" charset="0"/>
              </a:rPr>
              <a:t> &amp; </a:t>
            </a:r>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should possess similar </a:t>
            </a:r>
            <a:r>
              <a:rPr lang="en-IN" dirty="0" err="1">
                <a:latin typeface="Times New Roman" panose="02020603050405020304" pitchFamily="18" charset="0"/>
                <a:cs typeface="Times New Roman" panose="02020603050405020304" pitchFamily="18" charset="0"/>
              </a:rPr>
              <a:t>guna</a:t>
            </a:r>
            <a:r>
              <a:rPr lang="en-IN" dirty="0">
                <a:latin typeface="Times New Roman" panose="02020603050405020304" pitchFamily="18" charset="0"/>
                <a:cs typeface="Times New Roman" panose="02020603050405020304" pitchFamily="18" charset="0"/>
              </a:rPr>
              <a:t> i.e. Rasa </a:t>
            </a:r>
            <a:r>
              <a:rPr lang="en-IN" dirty="0" err="1">
                <a:latin typeface="Times New Roman" panose="02020603050405020304" pitchFamily="18" charset="0"/>
                <a:cs typeface="Times New Roman" panose="02020603050405020304" pitchFamily="18" charset="0"/>
              </a:rPr>
              <a:t>panchak</a:t>
            </a:r>
            <a:r>
              <a:rPr lang="en-IN" dirty="0">
                <a:latin typeface="Times New Roman" panose="02020603050405020304" pitchFamily="18" charset="0"/>
                <a:cs typeface="Times New Roman" panose="02020603050405020304" pitchFamily="18" charset="0"/>
              </a:rPr>
              <a:t> and proven on basis of pharmaco-</a:t>
            </a:r>
            <a:r>
              <a:rPr lang="en-IN" dirty="0" err="1">
                <a:latin typeface="Times New Roman" panose="02020603050405020304" pitchFamily="18" charset="0"/>
                <a:cs typeface="Times New Roman" panose="02020603050405020304" pitchFamily="18" charset="0"/>
              </a:rPr>
              <a:t>therapeutical</a:t>
            </a:r>
            <a:r>
              <a:rPr lang="en-IN" dirty="0">
                <a:latin typeface="Times New Roman" panose="02020603050405020304" pitchFamily="18" charset="0"/>
                <a:cs typeface="Times New Roman" panose="02020603050405020304" pitchFamily="18" charset="0"/>
              </a:rPr>
              <a:t> activity. </a:t>
            </a:r>
          </a:p>
          <a:p>
            <a:pPr marL="0" indent="0">
              <a:buNone/>
            </a:pPr>
            <a:endParaRPr lang="en-IN" dirty="0"/>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D40E96E-7C12-45E5-84CC-08399478B198}"/>
              </a:ext>
            </a:extLst>
          </p:cNvPr>
          <p:cNvSpPr>
            <a:spLocks noGrp="1"/>
          </p:cNvSpPr>
          <p:nvPr>
            <p:ph type="sldNum" sz="quarter" idx="12"/>
          </p:nvPr>
        </p:nvSpPr>
        <p:spPr/>
        <p:txBody>
          <a:bodyPr/>
          <a:lstStyle/>
          <a:p>
            <a:fld id="{0822117D-F198-42B7-9A57-FB4CAD56F85F}" type="slidenum">
              <a:rPr lang="en-IN" smtClean="0"/>
              <a:t>7</a:t>
            </a:fld>
            <a:endParaRPr lang="en-IN"/>
          </a:p>
        </p:txBody>
      </p:sp>
      <p:sp>
        <p:nvSpPr>
          <p:cNvPr id="6" name="Footer Placeholder 5">
            <a:extLst>
              <a:ext uri="{FF2B5EF4-FFF2-40B4-BE49-F238E27FC236}">
                <a16:creationId xmlns:a16="http://schemas.microsoft.com/office/drawing/2014/main" id="{2BE36B27-9EE9-41DF-B107-17702375F25B}"/>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746015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latin typeface="Times New Roman" panose="02020603050405020304" pitchFamily="18" charset="0"/>
                <a:cs typeface="Times New Roman" panose="02020603050405020304" pitchFamily="18" charset="0"/>
              </a:rPr>
              <a:t>Need of </a:t>
            </a:r>
            <a:r>
              <a:rPr lang="en-IN" dirty="0" err="1">
                <a:latin typeface="Times New Roman" panose="02020603050405020304" pitchFamily="18" charset="0"/>
                <a:cs typeface="Times New Roman" panose="02020603050405020304" pitchFamily="18" charset="0"/>
              </a:rPr>
              <a:t>Abhav</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pratinidhi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Dravya</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r>
              <a:rPr lang="en-IN" dirty="0">
                <a:latin typeface="Times New Roman" panose="02020603050405020304" pitchFamily="18" charset="0"/>
                <a:cs typeface="Times New Roman" panose="02020603050405020304" pitchFamily="18" charset="0"/>
              </a:rPr>
              <a:t>Unavailability of the original drug due to geographical or seasonal variations led to its substitutions.</a:t>
            </a:r>
          </a:p>
          <a:p>
            <a:r>
              <a:rPr lang="en-IN" dirty="0">
                <a:latin typeface="Times New Roman" panose="02020603050405020304" pitchFamily="18" charset="0"/>
                <a:cs typeface="Times New Roman" panose="02020603050405020304" pitchFamily="18" charset="0"/>
              </a:rPr>
              <a:t>Loss of biodiversity and habitat due to over exploitation.</a:t>
            </a:r>
          </a:p>
          <a:p>
            <a:r>
              <a:rPr lang="en-IN" dirty="0">
                <a:latin typeface="Times New Roman" panose="02020603050405020304" pitchFamily="18" charset="0"/>
                <a:cs typeface="Times New Roman" panose="02020603050405020304" pitchFamily="18" charset="0"/>
              </a:rPr>
              <a:t>Expanding human population may also have pushed several species to near extinction. </a:t>
            </a:r>
          </a:p>
          <a:p>
            <a:r>
              <a:rPr lang="en-IN" dirty="0">
                <a:latin typeface="Times New Roman" panose="02020603050405020304" pitchFamily="18" charset="0"/>
                <a:cs typeface="Times New Roman" panose="02020603050405020304" pitchFamily="18" charset="0"/>
              </a:rPr>
              <a:t>Extinction of rare plants.</a:t>
            </a:r>
          </a:p>
          <a:p>
            <a:r>
              <a:rPr lang="en-IN" dirty="0">
                <a:latin typeface="Times New Roman" panose="02020603050405020304" pitchFamily="18" charset="0"/>
                <a:cs typeface="Times New Roman" panose="02020603050405020304" pitchFamily="18" charset="0"/>
              </a:rPr>
              <a:t>Uncertain identity of the drug. </a:t>
            </a:r>
          </a:p>
          <a:p>
            <a:endParaRPr lang="en-IN" dirty="0"/>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316085-20C1-4150-A304-D23F32DE2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4711127"/>
            <a:ext cx="2133600" cy="2143125"/>
          </a:xfrm>
          <a:prstGeom prst="rect">
            <a:avLst/>
          </a:prstGeom>
        </p:spPr>
      </p:pic>
      <p:sp>
        <p:nvSpPr>
          <p:cNvPr id="5" name="Slide Number Placeholder 4">
            <a:extLst>
              <a:ext uri="{FF2B5EF4-FFF2-40B4-BE49-F238E27FC236}">
                <a16:creationId xmlns:a16="http://schemas.microsoft.com/office/drawing/2014/main" id="{E6FF0742-228A-4DBD-88C4-099A3909561E}"/>
              </a:ext>
            </a:extLst>
          </p:cNvPr>
          <p:cNvSpPr>
            <a:spLocks noGrp="1"/>
          </p:cNvSpPr>
          <p:nvPr>
            <p:ph type="sldNum" sz="quarter" idx="12"/>
          </p:nvPr>
        </p:nvSpPr>
        <p:spPr/>
        <p:txBody>
          <a:bodyPr/>
          <a:lstStyle/>
          <a:p>
            <a:fld id="{0822117D-F198-42B7-9A57-FB4CAD56F85F}" type="slidenum">
              <a:rPr lang="en-IN" smtClean="0"/>
              <a:t>8</a:t>
            </a:fld>
            <a:endParaRPr lang="en-IN"/>
          </a:p>
        </p:txBody>
      </p:sp>
      <p:sp>
        <p:nvSpPr>
          <p:cNvPr id="6" name="Footer Placeholder 5">
            <a:extLst>
              <a:ext uri="{FF2B5EF4-FFF2-40B4-BE49-F238E27FC236}">
                <a16:creationId xmlns:a16="http://schemas.microsoft.com/office/drawing/2014/main" id="{35C6B7FA-2A76-4B82-AB12-C242AEFA91F6}"/>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426257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D81-8670-4253-9D3D-C4E77ED5C534}"/>
              </a:ext>
            </a:extLst>
          </p:cNvPr>
          <p:cNvSpPr>
            <a:spLocks noGrp="1"/>
          </p:cNvSpPr>
          <p:nvPr>
            <p:ph type="title"/>
          </p:nvPr>
        </p:nvSpPr>
        <p:spPr>
          <a:xfrm>
            <a:off x="838200" y="1690690"/>
            <a:ext cx="10515600" cy="917600"/>
          </a:xfrm>
        </p:spPr>
        <p:txBody>
          <a:bodyPr/>
          <a:lstStyle/>
          <a:p>
            <a:r>
              <a:rPr lang="en-IN" dirty="0"/>
              <a:t>Cont..</a:t>
            </a:r>
          </a:p>
        </p:txBody>
      </p:sp>
      <p:sp>
        <p:nvSpPr>
          <p:cNvPr id="3" name="Content Placeholder 2">
            <a:extLst>
              <a:ext uri="{FF2B5EF4-FFF2-40B4-BE49-F238E27FC236}">
                <a16:creationId xmlns:a16="http://schemas.microsoft.com/office/drawing/2014/main" id="{73353D31-52E5-4394-99F6-781440C29FB4}"/>
              </a:ext>
            </a:extLst>
          </p:cNvPr>
          <p:cNvSpPr>
            <a:spLocks noGrp="1"/>
          </p:cNvSpPr>
          <p:nvPr>
            <p:ph idx="1"/>
          </p:nvPr>
        </p:nvSpPr>
        <p:spPr>
          <a:xfrm>
            <a:off x="838200" y="2458387"/>
            <a:ext cx="10515600" cy="3718576"/>
          </a:xfrm>
        </p:spPr>
        <p:txBody>
          <a:bodyPr/>
          <a:lstStyle/>
          <a:p>
            <a:r>
              <a:rPr lang="en-IN" dirty="0">
                <a:latin typeface="Times New Roman" panose="02020603050405020304" pitchFamily="18" charset="0"/>
                <a:cs typeface="Times New Roman" panose="02020603050405020304" pitchFamily="18" charset="0"/>
              </a:rPr>
              <a:t>To identify regional substitution </a:t>
            </a:r>
          </a:p>
          <a:p>
            <a:r>
              <a:rPr lang="en-IN" dirty="0">
                <a:latin typeface="Times New Roman" panose="02020603050405020304" pitchFamily="18" charset="0"/>
                <a:cs typeface="Times New Roman" panose="02020603050405020304" pitchFamily="18" charset="0"/>
              </a:rPr>
              <a:t>Seasonal availability of the part</a:t>
            </a:r>
          </a:p>
          <a:p>
            <a:r>
              <a:rPr lang="en-IN" dirty="0">
                <a:latin typeface="Times New Roman" panose="02020603050405020304" pitchFamily="18" charset="0"/>
                <a:cs typeface="Times New Roman" panose="02020603050405020304" pitchFamily="18" charset="0"/>
              </a:rPr>
              <a:t>Shelf life of the drug, </a:t>
            </a:r>
            <a:r>
              <a:rPr lang="en-IN" dirty="0" err="1">
                <a:latin typeface="Times New Roman" panose="02020603050405020304" pitchFamily="18" charset="0"/>
                <a:cs typeface="Times New Roman" panose="02020603050405020304" pitchFamily="18" charset="0"/>
              </a:rPr>
              <a:t>Dravyas</a:t>
            </a:r>
            <a:r>
              <a:rPr lang="en-IN" dirty="0">
                <a:latin typeface="Times New Roman" panose="02020603050405020304" pitchFamily="18" charset="0"/>
                <a:cs typeface="Times New Roman" panose="02020603050405020304" pitchFamily="18" charset="0"/>
              </a:rPr>
              <a:t> like </a:t>
            </a:r>
            <a:r>
              <a:rPr lang="en-IN" dirty="0" err="1">
                <a:latin typeface="Times New Roman" panose="02020603050405020304" pitchFamily="18" charset="0"/>
                <a:cs typeface="Times New Roman" panose="02020603050405020304" pitchFamily="18" charset="0"/>
              </a:rPr>
              <a:t>Ativisha</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Aconitum </a:t>
            </a:r>
            <a:r>
              <a:rPr lang="en-IN" i="1" dirty="0" err="1">
                <a:latin typeface="Times New Roman" panose="02020603050405020304" pitchFamily="18" charset="0"/>
                <a:cs typeface="Times New Roman" panose="02020603050405020304" pitchFamily="18" charset="0"/>
              </a:rPr>
              <a:t>heterophyllum</a:t>
            </a:r>
            <a:r>
              <a:rPr lang="en-IN" i="1" dirty="0">
                <a:latin typeface="Times New Roman" panose="02020603050405020304" pitchFamily="18" charset="0"/>
                <a:cs typeface="Times New Roman" panose="02020603050405020304" pitchFamily="18" charset="0"/>
              </a:rPr>
              <a:t> wall- </a:t>
            </a:r>
            <a:r>
              <a:rPr lang="en-IN" dirty="0">
                <a:latin typeface="Times New Roman" panose="02020603050405020304" pitchFamily="18" charset="0"/>
                <a:cs typeface="Times New Roman" panose="02020603050405020304" pitchFamily="18" charset="0"/>
              </a:rPr>
              <a:t>Ranunculaceae) which get infected easily by cankers, thus replaced by substitutes. </a:t>
            </a:r>
          </a:p>
          <a:p>
            <a:r>
              <a:rPr lang="en-IN" dirty="0">
                <a:latin typeface="Times New Roman" panose="02020603050405020304" pitchFamily="18" charset="0"/>
                <a:cs typeface="Times New Roman" panose="02020603050405020304" pitchFamily="18" charset="0"/>
              </a:rPr>
              <a:t>Usage of other parts of the same drug. e.g. </a:t>
            </a:r>
            <a:r>
              <a:rPr lang="en-IN" dirty="0" err="1">
                <a:latin typeface="Times New Roman" panose="02020603050405020304" pitchFamily="18" charset="0"/>
                <a:cs typeface="Times New Roman" panose="02020603050405020304" pitchFamily="18" charset="0"/>
              </a:rPr>
              <a:t>Dashamool</a:t>
            </a:r>
            <a:endParaRPr lang="en-IN" dirty="0">
              <a:latin typeface="Times New Roman" panose="02020603050405020304" pitchFamily="18" charset="0"/>
              <a:cs typeface="Times New Roman" panose="02020603050405020304" pitchFamily="18" charset="0"/>
            </a:endParaRPr>
          </a:p>
        </p:txBody>
      </p:sp>
      <p:pic>
        <p:nvPicPr>
          <p:cNvPr id="4" name="Picture 2" descr="C:\Users\hp\Desktop\IMG-20200219-WA0019.jpg">
            <a:extLst>
              <a:ext uri="{FF2B5EF4-FFF2-40B4-BE49-F238E27FC236}">
                <a16:creationId xmlns:a16="http://schemas.microsoft.com/office/drawing/2014/main" id="{F5985104-88EF-4A04-9945-D4B3A6856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02"/>
            <a:ext cx="12192000" cy="18405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1858A24-2BF9-42CD-951D-1B36B662E8C6}"/>
              </a:ext>
            </a:extLst>
          </p:cNvPr>
          <p:cNvSpPr>
            <a:spLocks noGrp="1"/>
          </p:cNvSpPr>
          <p:nvPr>
            <p:ph type="sldNum" sz="quarter" idx="12"/>
          </p:nvPr>
        </p:nvSpPr>
        <p:spPr/>
        <p:txBody>
          <a:bodyPr/>
          <a:lstStyle/>
          <a:p>
            <a:fld id="{0822117D-F198-42B7-9A57-FB4CAD56F85F}" type="slidenum">
              <a:rPr lang="en-IN" smtClean="0"/>
              <a:t>9</a:t>
            </a:fld>
            <a:endParaRPr lang="en-IN"/>
          </a:p>
        </p:txBody>
      </p:sp>
      <p:sp>
        <p:nvSpPr>
          <p:cNvPr id="6" name="Footer Placeholder 5">
            <a:extLst>
              <a:ext uri="{FF2B5EF4-FFF2-40B4-BE49-F238E27FC236}">
                <a16:creationId xmlns:a16="http://schemas.microsoft.com/office/drawing/2014/main" id="{DE62D0E9-9CF6-4DEC-B650-ABD028E9D868}"/>
              </a:ext>
            </a:extLst>
          </p:cNvPr>
          <p:cNvSpPr>
            <a:spLocks noGrp="1"/>
          </p:cNvSpPr>
          <p:nvPr>
            <p:ph type="ftr" sz="quarter" idx="11"/>
          </p:nvPr>
        </p:nvSpPr>
        <p:spPr/>
        <p:txBody>
          <a:bodyPr/>
          <a:lstStyle/>
          <a:p>
            <a:r>
              <a:rPr lang="en-IN"/>
              <a:t>concept of abhav pratinidhi dravya</a:t>
            </a:r>
          </a:p>
        </p:txBody>
      </p:sp>
    </p:spTree>
    <p:extLst>
      <p:ext uri="{BB962C8B-B14F-4D97-AF65-F5344CB8AC3E}">
        <p14:creationId xmlns:p14="http://schemas.microsoft.com/office/powerpoint/2010/main" val="1350460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1080</Words>
  <Application>Microsoft Office PowerPoint</Application>
  <PresentationFormat>Widescreen</PresentationFormat>
  <Paragraphs>343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Andalus</vt:lpstr>
      <vt:lpstr>Arial</vt:lpstr>
      <vt:lpstr>Calibri</vt:lpstr>
      <vt:lpstr>Calibri Light</vt:lpstr>
      <vt:lpstr>Georgia</vt:lpstr>
      <vt:lpstr>Mangal</vt:lpstr>
      <vt:lpstr>Times New Roman</vt:lpstr>
      <vt:lpstr>Office Theme</vt:lpstr>
      <vt:lpstr>PowerPoint Presentation</vt:lpstr>
      <vt:lpstr>PowerPoint Presentation</vt:lpstr>
      <vt:lpstr>CONTENTS</vt:lpstr>
      <vt:lpstr>INTRODUCTION</vt:lpstr>
      <vt:lpstr>Cont..</vt:lpstr>
      <vt:lpstr>Cont..</vt:lpstr>
      <vt:lpstr>Cont..</vt:lpstr>
      <vt:lpstr>Need of Abhav pratinidhi Dravya</vt:lpstr>
      <vt:lpstr>Cont..</vt:lpstr>
      <vt:lpstr>Qualities of substitutes</vt:lpstr>
      <vt:lpstr>List of Pratinidhi dravyas</vt:lpstr>
      <vt:lpstr>Cont..</vt:lpstr>
      <vt:lpstr>Cont..</vt:lpstr>
      <vt:lpstr>Cont..</vt:lpstr>
      <vt:lpstr>Cont..</vt:lpstr>
      <vt:lpstr>Some examples of different species used as a substitutes</vt:lpstr>
      <vt:lpstr>Vacha</vt:lpstr>
      <vt:lpstr>Mameera</vt:lpstr>
      <vt:lpstr>Markandika</vt:lpstr>
      <vt:lpstr>Jatamamsi</vt:lpstr>
      <vt:lpstr>Katuki</vt:lpstr>
      <vt:lpstr>Sarpagandha</vt:lpstr>
      <vt:lpstr>Mandukaparni</vt:lpstr>
      <vt:lpstr>Chandana</vt:lpstr>
      <vt:lpstr>Sariva</vt:lpstr>
      <vt:lpstr>Apamarga</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shweta yaragatti</dc:creator>
  <cp:lastModifiedBy>HP</cp:lastModifiedBy>
  <cp:revision>24</cp:revision>
  <dcterms:created xsi:type="dcterms:W3CDTF">2020-03-28T13:27:59Z</dcterms:created>
  <dcterms:modified xsi:type="dcterms:W3CDTF">2020-03-28T17:53:59Z</dcterms:modified>
</cp:coreProperties>
</file>