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6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E8E8E-4738-41E8-9693-54B0F021A33E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F7396-FA51-4DF8-B466-D0D281B37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428B-ECF6-40E0-B0B3-ECF8188F9A19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E84E-2251-47AD-82D9-66998FB87250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2D94-B0A8-44D2-8098-3D1FBA2B8F00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6ECD-26F1-4D7D-BC74-33DDBC156F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B926-87F0-4E9A-99BE-7765440D9D18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D7DF-C234-4A71-891E-7CB25C7F50FA}" type="datetime1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0736-72AD-4162-9BB7-BD5095637FE9}" type="datetime1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676-9B6E-44DE-881B-EC87790AD78E}" type="datetime1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E675-77CE-4912-8276-2E5EC06C1414}" type="datetime1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8982-CEAE-48B9-BE83-1EE71E7CC796}" type="datetime1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7DE3-ED8A-4D0B-8A3D-687F0FF514BE}" type="datetime1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C444E-A8AA-46E0-A253-F329330F59E0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28956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Astanga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Hridaya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Sutrasthana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10</a:t>
            </a:r>
            <a:r>
              <a:rPr lang="en-US" b="1" baseline="30000" dirty="0" smtClean="0">
                <a:solidFill>
                  <a:srgbClr val="FF0000"/>
                </a:solidFill>
              </a:rPr>
              <a:t>th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Chapter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Rasabhediya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Adhyaya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962400"/>
            <a:ext cx="8610600" cy="2514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By,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Dr. </a:t>
            </a:r>
            <a:r>
              <a:rPr lang="en-US" b="1" dirty="0" err="1" smtClean="0">
                <a:solidFill>
                  <a:srgbClr val="0070C0"/>
                </a:solidFill>
              </a:rPr>
              <a:t>Pushpa</a:t>
            </a:r>
            <a:r>
              <a:rPr lang="en-US" b="1" dirty="0" smtClean="0">
                <a:solidFill>
                  <a:srgbClr val="0070C0"/>
                </a:solidFill>
              </a:rPr>
              <a:t> A. </a:t>
            </a:r>
            <a:r>
              <a:rPr lang="en-US" b="1" dirty="0" err="1" smtClean="0">
                <a:solidFill>
                  <a:srgbClr val="0070C0"/>
                </a:solidFill>
              </a:rPr>
              <a:t>Biradar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Assistant Professor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Department of </a:t>
            </a:r>
            <a:r>
              <a:rPr lang="en-US" b="1" dirty="0" err="1" smtClean="0">
                <a:solidFill>
                  <a:srgbClr val="0070C0"/>
                </a:solidFill>
              </a:rPr>
              <a:t>Samhita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Siddhanta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RKM </a:t>
            </a:r>
            <a:r>
              <a:rPr lang="en-US" b="1" dirty="0" err="1" smtClean="0">
                <a:solidFill>
                  <a:srgbClr val="0070C0"/>
                </a:solidFill>
              </a:rPr>
              <a:t>Ayurvedic</a:t>
            </a:r>
            <a:r>
              <a:rPr lang="en-US" b="1" dirty="0" smtClean="0">
                <a:solidFill>
                  <a:srgbClr val="0070C0"/>
                </a:solidFill>
              </a:rPr>
              <a:t> Medical College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Vijayapur</a:t>
            </a:r>
            <a:r>
              <a:rPr lang="en-US" b="1" dirty="0" smtClean="0">
                <a:solidFill>
                  <a:srgbClr val="0070C0"/>
                </a:solidFill>
              </a:rPr>
              <a:t> - 586101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092-1DF3-4267-B134-ED414764E012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218" name="Picture 2" descr="C:\Users\DELL\Desktop\Pushpa\Rasabhediya Adhyaya\1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77D8-59C4-4840-9265-F82EEE3E3C81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42" name="Picture 2" descr="C:\Users\DELL\Desktop\Pushpa\Rasabhediya Adhyaya\13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17C2-A63E-404D-A976-1518EAE55A73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266" name="Picture 2" descr="C:\Users\DELL\Desktop\Pushpa\Rasabhediya Adhyaya\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382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8E28-18CA-4C65-87F9-9684775497E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2290" name="Picture 2" descr="C:\Users\DELL\Desktop\Pushpa\Rasabhediya Adhyaya\14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4788"/>
            <a:ext cx="8610600" cy="6043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FCE3-2952-429E-B36A-0864645A9B3C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3314" name="Picture 2" descr="C:\Users\DELL\Desktop\Pushpa\Rasabhediya Adhyaya\1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4582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1113-240C-441C-BD54-A6182D9E86EA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4338" name="Picture 2" descr="C:\Users\DELL\Desktop\Pushpa\Rasabhediya Adhyaya\14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304800"/>
            <a:ext cx="87249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7F16-5DBB-44DC-86DF-66FF8A5E041E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5362" name="Picture 2" descr="C:\Users\DELL\Desktop\Pushpa\Rasabhediya Adhyaya\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6106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833F-915D-4A8D-BD87-A0E982256DA8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6386" name="Picture 2" descr="C:\Users\DELL\Desktop\Pushpa\Rasabhediya Adhyaya\14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109" y="228600"/>
            <a:ext cx="8744291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16F9-3FE5-4B95-97BD-9843622728F6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7410" name="Picture 2" descr="C:\Users\DELL\Desktop\Pushpa\Rasabhediya Adhyaya\1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166687"/>
            <a:ext cx="8572500" cy="6081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B725-F5B0-4BE6-B581-C8174A560517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8434" name="Picture 2" descr="C:\Users\DELL\Desktop\Pushpa\Rasabhediya Adhyaya\14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382000" cy="6181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AEC9-DA0F-4359-839D-F5C1648784C2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C:\Users\DELL\Desktop\Pushpa\Rasabhediya Adhyaya\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506047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C463-86EA-42F3-8B4D-BDD0AB7403F3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9458" name="Picture 2" descr="C:\Users\DELL\Desktop\Pushpa\Rasabhediya Adhyaya\1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4788"/>
            <a:ext cx="8458200" cy="6043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91BA-7ACB-4CB1-BFD1-56BD2A205AED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482" name="Picture 2" descr="C:\Users\DELL\Desktop\Pushpa\Rasabhediya Adhyaya\14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304800"/>
            <a:ext cx="86487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263-3A54-45A1-96FF-FFECAB6B2AAA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1506" name="Picture 2" descr="C:\Users\DELL\Desktop\Pushpa\Rasabhediya Adhyaya\1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CB5F-F7E4-4F84-82D8-5CC6DD393CD0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2530" name="Picture 2" descr="C:\Users\DELL\Desktop\Pushpa\Rasabhediya Adhyaya\14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28600"/>
            <a:ext cx="8763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6ECD-26F1-4D7D-BC74-33DDBC156F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3554" name="Picture 2" descr="C:\Users\DELL\Desktop\Pushpa\Rasabhediya Adhyaya\1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52400"/>
            <a:ext cx="84963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6ECD-26F1-4D7D-BC74-33DDBC156F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4578" name="Picture 2" descr="C:\Users\DELL\Desktop\Pushpa\Rasabhediya Adhyaya\14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382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6ECD-26F1-4D7D-BC74-33DDBC156F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5602" name="Picture 2" descr="C:\Users\DELL\Desktop\Pushpa\Rasabhediya Adhyaya\1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4582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6ECD-26F1-4D7D-BC74-33DDBC156F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6626" name="Picture 2" descr="C:\Users\DELL\Desktop\Pushpa\Rasabhediya Adhyaya\14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534400" cy="6162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Thank You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DB81-9A48-4F9D-AA70-8864C6EFD778}" type="datetime1">
              <a:rPr lang="en-US" smtClean="0"/>
              <a:t>4/16/2020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FFC9-8D84-42AF-B2D1-AA20EEF3FBF8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 descr="C:\Users\DELL\Desktop\Pushpa\Rasabhediya Adhyaya\13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747" y="285750"/>
            <a:ext cx="8787653" cy="611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F99-27C1-4C63-AFDB-D99A10E14D48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 descr="C:\Users\DELL\Desktop\Pushpa\Rasabhediya Adhyaya\1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"/>
            <a:ext cx="8686800" cy="5957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8B1A-A0AD-42B1-833C-BFD0BC323F2F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 descr="C:\Users\DELL\Desktop\Pushpa\Rasabhediya Adhyaya\13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278" y="304800"/>
            <a:ext cx="8565722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BF99-90B2-4508-A38E-1AA678E90986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2" name="Picture 2" descr="C:\Users\DELL\Desktop\Pushpa\Rasabhediya Adhyaya\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0613"/>
            <a:ext cx="8534400" cy="5997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6FA4-A1AC-44E8-8FBC-E90284EAB400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146" name="Picture 2" descr="C:\Users\DELL\Desktop\Pushpa\Rasabhediya Adhyaya\13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336" y="304800"/>
            <a:ext cx="8795912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9FF-26BE-402E-B652-7B1A0349DCFF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170" name="Picture 2" descr="C:\Users\DELL\Desktop\Pushpa\Rasabhediya Adhyaya\1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5344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4566-A94D-4398-A0E3-DED4655C1B21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Rasabhediya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194" name="Picture 2" descr="C:\Users\DELL\Desktop\Pushpa\Rasabhediya Adhyaya\138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686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269</Words>
  <Application>Microsoft Office PowerPoint</Application>
  <PresentationFormat>On-screen Show (4:3)</PresentationFormat>
  <Paragraphs>89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Astanga Hridaya Sutrasthana  10th   Chapter   Rasabhediya Adhyaya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Astanga Hridaya Sutrasthana  6th Chapter   Annaswaroopa Vijnaneeya Adhyaya – Part I  </dc:title>
  <dc:creator>DELL</dc:creator>
  <cp:lastModifiedBy>DELL</cp:lastModifiedBy>
  <cp:revision>99</cp:revision>
  <dcterms:created xsi:type="dcterms:W3CDTF">2006-08-16T00:00:00Z</dcterms:created>
  <dcterms:modified xsi:type="dcterms:W3CDTF">2020-04-16T08:09:29Z</dcterms:modified>
</cp:coreProperties>
</file>