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6"/>
  </p:notesMasterIdLst>
  <p:sldIdLst>
    <p:sldId id="256" r:id="rId2"/>
    <p:sldId id="270" r:id="rId3"/>
    <p:sldId id="271" r:id="rId4"/>
    <p:sldId id="272" r:id="rId5"/>
    <p:sldId id="273" r:id="rId6"/>
    <p:sldId id="274" r:id="rId7"/>
    <p:sldId id="275" r:id="rId8"/>
    <p:sldId id="276" r:id="rId9"/>
    <p:sldId id="277" r:id="rId10"/>
    <p:sldId id="278" r:id="rId11"/>
    <p:sldId id="279" r:id="rId12"/>
    <p:sldId id="280" r:id="rId13"/>
    <p:sldId id="281" r:id="rId14"/>
    <p:sldId id="269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DBE8E8E-4738-41E8-9693-54B0F021A33E}" type="datetimeFigureOut">
              <a:rPr lang="en-US" smtClean="0"/>
              <a:pPr/>
              <a:t>4/7/2020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A8F7396-FA51-4DF8-B466-D0D281B37DD0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1A38D5-5C26-4E56-8834-6C93BFDE0A10}" type="datetime1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Pushpa Biradar - Annaswaroopa Vijnaneeya Adhyaya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D768A5-6276-40AF-9FA5-7FE2A8054A03}" type="datetime1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Pushpa Biradar - Annaswaroopa Vijnaneeya Adhyaya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63497D-8DFC-4828-A42D-F58E935F2C98}" type="datetime1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Pushpa Biradar - Annaswaroopa Vijnaneeya Adhyaya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EF24-08A2-47F7-84D6-573D9CB0A2EB}" type="datetime1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Pushpa Biradar - Annaswaroopa Vijnaneeya Adhyaya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6FC92A-CDE2-4F25-AEBE-2D9037001C3D}" type="datetime1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Pushpa Biradar - Annaswaroopa Vijnaneeya Adhyaya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9A556D0-D1B2-4BD3-8D97-B64B57A83B42}" type="datetime1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Pushpa Biradar - Annaswaroopa Vijnaneeya Adhyaya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7BD372-76F6-4AF1-9E77-A26545836695}" type="datetime1">
              <a:rPr lang="en-US" smtClean="0"/>
              <a:pPr/>
              <a:t>4/7/2020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Pushpa Biradar - Annaswaroopa Vijnaneeya Adhyaya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D597BE5-D554-4B30-91E6-1C9B7B2A1886}" type="datetime1">
              <a:rPr lang="en-US" smtClean="0"/>
              <a:pPr/>
              <a:t>4/7/2020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Pushpa Biradar - Annaswaroopa Vijnaneeya Adhyaya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BFF32C3-8395-42F0-90EF-D38A9BD819CB}" type="datetime1">
              <a:rPr lang="en-US" smtClean="0"/>
              <a:pPr/>
              <a:t>4/7/2020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Pushpa Biradar - Annaswaroopa Vijnaneeya Adhyaya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764E2E-AECA-4616-989D-C7DD7F6CF1E5}" type="datetime1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Pushpa Biradar - Annaswaroopa Vijnaneeya Adhyaya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AB955A0-10A5-45B0-9334-871899DD7CAE}" type="datetime1">
              <a:rPr lang="en-US" smtClean="0"/>
              <a:pPr/>
              <a:t>4/7/2020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Pushpa Biradar - Annaswaroopa Vijnaneeya Adhyaya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D4BEBAB-1653-4C90-AB1B-65E76990B9E8}" type="datetime1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Dr. Pushpa Biradar - Annaswaroopa Vijnaneeya Adhyaya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304800" y="381000"/>
            <a:ext cx="8534400" cy="2895600"/>
          </a:xfrm>
        </p:spPr>
        <p:txBody>
          <a:bodyPr>
            <a:normAutofit/>
          </a:bodyPr>
          <a:lstStyle/>
          <a:p>
            <a:r>
              <a:rPr lang="en-US" b="1" dirty="0" err="1" smtClean="0">
                <a:solidFill>
                  <a:srgbClr val="FF0000"/>
                </a:solidFill>
              </a:rPr>
              <a:t>Astanga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Hridaya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Sutrasthana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6</a:t>
            </a:r>
            <a:r>
              <a:rPr lang="en-US" b="1" baseline="30000" dirty="0" smtClean="0">
                <a:solidFill>
                  <a:srgbClr val="FF0000"/>
                </a:solidFill>
              </a:rPr>
              <a:t>th </a:t>
            </a:r>
            <a:r>
              <a:rPr lang="en-US" b="1" dirty="0" smtClean="0">
                <a:solidFill>
                  <a:srgbClr val="FF0000"/>
                </a:solidFill>
              </a:rPr>
              <a:t>Chapter </a:t>
            </a:r>
            <a:br>
              <a:rPr lang="en-US" b="1" dirty="0" smtClean="0">
                <a:solidFill>
                  <a:srgbClr val="FF0000"/>
                </a:solidFill>
              </a:rPr>
            </a:b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Annaswaroopa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Vijnaneeya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err="1" smtClean="0">
                <a:solidFill>
                  <a:srgbClr val="FF0000"/>
                </a:solidFill>
              </a:rPr>
              <a:t>Adhyaya</a:t>
            </a:r>
            <a:r>
              <a:rPr lang="en-US" b="1" dirty="0" smtClean="0">
                <a:solidFill>
                  <a:srgbClr val="FF0000"/>
                </a:solidFill>
              </a:rPr>
              <a:t> – </a:t>
            </a:r>
            <a:r>
              <a:rPr lang="en-US" b="1" smtClean="0">
                <a:solidFill>
                  <a:srgbClr val="FF0000"/>
                </a:solidFill>
              </a:rPr>
              <a:t>Part </a:t>
            </a:r>
            <a:r>
              <a:rPr lang="en-US" b="1" smtClean="0">
                <a:solidFill>
                  <a:srgbClr val="FF0000"/>
                </a:solidFill>
              </a:rPr>
              <a:t>V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304800" y="3962400"/>
            <a:ext cx="8610600" cy="2514600"/>
          </a:xfrm>
        </p:spPr>
        <p:txBody>
          <a:bodyPr>
            <a:normAutofit fontScale="85000" lnSpcReduction="20000"/>
          </a:bodyPr>
          <a:lstStyle/>
          <a:p>
            <a:r>
              <a:rPr lang="en-US" b="1" dirty="0" smtClean="0">
                <a:solidFill>
                  <a:srgbClr val="0070C0"/>
                </a:solidFill>
              </a:rPr>
              <a:t>By,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Dr. </a:t>
            </a:r>
            <a:r>
              <a:rPr lang="en-US" b="1" dirty="0" err="1" smtClean="0">
                <a:solidFill>
                  <a:srgbClr val="0070C0"/>
                </a:solidFill>
              </a:rPr>
              <a:t>Pushpa</a:t>
            </a:r>
            <a:r>
              <a:rPr lang="en-US" b="1" dirty="0" smtClean="0">
                <a:solidFill>
                  <a:srgbClr val="0070C0"/>
                </a:solidFill>
              </a:rPr>
              <a:t> A. </a:t>
            </a:r>
            <a:r>
              <a:rPr lang="en-US" b="1" dirty="0" err="1" smtClean="0">
                <a:solidFill>
                  <a:srgbClr val="0070C0"/>
                </a:solidFill>
              </a:rPr>
              <a:t>Biradar</a:t>
            </a:r>
            <a:endParaRPr lang="en-US" b="1" dirty="0" smtClean="0">
              <a:solidFill>
                <a:srgbClr val="0070C0"/>
              </a:solidFill>
            </a:endParaRPr>
          </a:p>
          <a:p>
            <a:r>
              <a:rPr lang="en-US" b="1" dirty="0" smtClean="0">
                <a:solidFill>
                  <a:srgbClr val="0070C0"/>
                </a:solidFill>
              </a:rPr>
              <a:t>Assistant Professor</a:t>
            </a:r>
          </a:p>
          <a:p>
            <a:r>
              <a:rPr lang="en-US" b="1" dirty="0" smtClean="0">
                <a:solidFill>
                  <a:srgbClr val="0070C0"/>
                </a:solidFill>
              </a:rPr>
              <a:t>Department of </a:t>
            </a:r>
            <a:r>
              <a:rPr lang="en-US" b="1" dirty="0" err="1" smtClean="0">
                <a:solidFill>
                  <a:srgbClr val="0070C0"/>
                </a:solidFill>
              </a:rPr>
              <a:t>Samhita</a:t>
            </a:r>
            <a:r>
              <a:rPr lang="en-US" b="1" dirty="0" smtClean="0">
                <a:solidFill>
                  <a:srgbClr val="0070C0"/>
                </a:solidFill>
              </a:rPr>
              <a:t> </a:t>
            </a:r>
            <a:r>
              <a:rPr lang="en-US" b="1" dirty="0" err="1" smtClean="0">
                <a:solidFill>
                  <a:srgbClr val="0070C0"/>
                </a:solidFill>
              </a:rPr>
              <a:t>Siddhanta</a:t>
            </a:r>
            <a:endParaRPr lang="en-US" b="1" dirty="0" smtClean="0">
              <a:solidFill>
                <a:srgbClr val="0070C0"/>
              </a:solidFill>
            </a:endParaRPr>
          </a:p>
          <a:p>
            <a:r>
              <a:rPr lang="en-US" b="1" dirty="0" smtClean="0">
                <a:solidFill>
                  <a:srgbClr val="0070C0"/>
                </a:solidFill>
              </a:rPr>
              <a:t>RKM </a:t>
            </a:r>
            <a:r>
              <a:rPr lang="en-US" b="1" dirty="0" err="1" smtClean="0">
                <a:solidFill>
                  <a:srgbClr val="0070C0"/>
                </a:solidFill>
              </a:rPr>
              <a:t>Ayurvedic</a:t>
            </a:r>
            <a:r>
              <a:rPr lang="en-US" b="1" dirty="0" smtClean="0">
                <a:solidFill>
                  <a:srgbClr val="0070C0"/>
                </a:solidFill>
              </a:rPr>
              <a:t> Medical College</a:t>
            </a:r>
          </a:p>
          <a:p>
            <a:r>
              <a:rPr lang="en-US" b="1" dirty="0" err="1" smtClean="0">
                <a:solidFill>
                  <a:srgbClr val="0070C0"/>
                </a:solidFill>
              </a:rPr>
              <a:t>Vijayapur</a:t>
            </a:r>
            <a:r>
              <a:rPr lang="en-US" b="1" dirty="0" smtClean="0">
                <a:solidFill>
                  <a:srgbClr val="0070C0"/>
                </a:solidFill>
              </a:rPr>
              <a:t> - 586101</a:t>
            </a:r>
            <a:endParaRPr lang="en-US" b="1" dirty="0">
              <a:solidFill>
                <a:srgbClr val="0070C0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EF24-08A2-47F7-84D6-573D9CB0A2EB}" type="datetime1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Pushpa Biradar - Annaswaroopa Vijnaneeya Adhyaya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  <p:pic>
        <p:nvPicPr>
          <p:cNvPr id="9218" name="Picture 2" descr="C:\Users\DELL\Desktop\Pushpa\100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81000"/>
            <a:ext cx="8229600" cy="579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EF24-08A2-47F7-84D6-573D9CB0A2EB}" type="datetime1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Pushpa Biradar - Annaswaroopa Vijnaneeya Adhyaya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  <p:pic>
        <p:nvPicPr>
          <p:cNvPr id="10242" name="Picture 2" descr="C:\Users\DELL\Desktop\Pushpa\100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799" y="457200"/>
            <a:ext cx="8544393" cy="579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EF24-08A2-47F7-84D6-573D9CB0A2EB}" type="datetime1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Pushpa Biradar - Annaswaroopa Vijnaneeya Adhyaya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  <p:pic>
        <p:nvPicPr>
          <p:cNvPr id="11266" name="Picture 2" descr="C:\Users\DELL\Desktop\Pushpa\10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48983" y="457200"/>
            <a:ext cx="8414017" cy="55626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EF24-08A2-47F7-84D6-573D9CB0A2EB}" type="datetime1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Pushpa Biradar - Annaswaroopa Vijnaneeya Adhyaya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  <p:pic>
        <p:nvPicPr>
          <p:cNvPr id="12290" name="Picture 2" descr="C:\Users\DELL\Desktop\Pushpa\101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1000" y="319617"/>
            <a:ext cx="8001000" cy="585258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2667000"/>
            <a:ext cx="8229600" cy="1143000"/>
          </a:xfrm>
        </p:spPr>
        <p:txBody>
          <a:bodyPr/>
          <a:lstStyle/>
          <a:p>
            <a:r>
              <a:rPr lang="en-US" b="1" dirty="0" smtClean="0">
                <a:solidFill>
                  <a:srgbClr val="FF0000"/>
                </a:solidFill>
              </a:rPr>
              <a:t>Thank You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2659CD0-9694-4B38-BBB8-5391F88A08DF}" type="datetime1">
              <a:rPr lang="en-US" smtClean="0"/>
              <a:pPr/>
              <a:t>4/7/2020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Pushpa Biradar - Annaswaroopa Vijnaneeya Adhyaya</a:t>
            </a:r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EF24-08A2-47F7-84D6-573D9CB0A2EB}" type="datetime1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Pushpa Biradar - Annaswaroopa Vijnaneeya Adhyaya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  <p:pic>
        <p:nvPicPr>
          <p:cNvPr id="2050" name="Picture 2" descr="C:\Users\DELL\Desktop\Pushpa\96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8600" y="457200"/>
            <a:ext cx="8342334" cy="56388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EF24-08A2-47F7-84D6-573D9CB0A2EB}" type="datetime1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Pushpa Biradar - Annaswaroopa Vijnaneeya Adhyaya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  <p:pic>
        <p:nvPicPr>
          <p:cNvPr id="3074" name="Picture 2" descr="C:\Users\DELL\Desktop\Pushpa\96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14300" y="381000"/>
            <a:ext cx="8644538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EF24-08A2-47F7-84D6-573D9CB0A2EB}" type="datetime1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Pushpa Biradar - Annaswaroopa Vijnaneeya Adhyaya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  <p:pic>
        <p:nvPicPr>
          <p:cNvPr id="4098" name="Picture 2" descr="C:\Users\DELL\Desktop\Pushpa\97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9600" y="304800"/>
            <a:ext cx="7924800" cy="5767493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EF24-08A2-47F7-84D6-573D9CB0A2EB}" type="datetime1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Pushpa Biradar - Annaswaroopa Vijnaneeya Adhyaya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  <p:pic>
        <p:nvPicPr>
          <p:cNvPr id="5122" name="Picture 2" descr="C:\Users\DELL\Desktop\Pushpa\97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58262" y="457200"/>
            <a:ext cx="8909538" cy="57912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EF24-08A2-47F7-84D6-573D9CB0A2EB}" type="datetime1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Pushpa Biradar - Annaswaroopa Vijnaneeya Adhyaya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  <p:pic>
        <p:nvPicPr>
          <p:cNvPr id="6146" name="Picture 2" descr="C:\Users\DELL\Desktop\Pushpa\98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799" y="381000"/>
            <a:ext cx="8386141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EF24-08A2-47F7-84D6-573D9CB0A2EB}" type="datetime1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Pushpa Biradar - Annaswaroopa Vijnaneeya Adhyaya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  <p:pic>
        <p:nvPicPr>
          <p:cNvPr id="7170" name="Picture 2" descr="C:\Users\DELL\Desktop\Pushpa\98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04800" y="264583"/>
            <a:ext cx="8001000" cy="6060017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EF24-08A2-47F7-84D6-573D9CB0A2EB}" type="datetime1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Pushpa Biradar - Annaswaroopa Vijnaneeya Adhyaya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  <p:pic>
        <p:nvPicPr>
          <p:cNvPr id="1027" name="Picture 3" descr="C:\Users\DELL\Desktop\Pushpa\99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0999" y="228600"/>
            <a:ext cx="8253181" cy="6096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17EF24-08A2-47F7-84D6-573D9CB0A2EB}" type="datetime1">
              <a:rPr lang="en-US" smtClean="0"/>
              <a:pPr/>
              <a:t>4/7/2020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Dr. Pushpa Biradar - Annaswaroopa Vijnaneeya Adhyaya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  <p:pic>
        <p:nvPicPr>
          <p:cNvPr id="8194" name="Picture 2" descr="C:\Users\DELL\Desktop\Pushpa\99-1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0999" y="381000"/>
            <a:ext cx="8431967" cy="5715000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69</TotalTime>
  <Words>156</Words>
  <Application>Microsoft Office PowerPoint</Application>
  <PresentationFormat>On-screen Show (4:3)</PresentationFormat>
  <Paragraphs>47</Paragraphs>
  <Slides>14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14</vt:i4>
      </vt:variant>
    </vt:vector>
  </HeadingPairs>
  <TitlesOfParts>
    <vt:vector size="15" baseType="lpstr">
      <vt:lpstr>Office Theme</vt:lpstr>
      <vt:lpstr>Astanga Hridaya Sutrasthana  6th Chapter   Annaswaroopa Vijnaneeya Adhyaya – Part V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Thank You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Astanga Hridaya Sutrasthana  6th Chapter   Annaswaroopa Vijnaneeya Adhyaya – Part I  </dc:title>
  <dc:creator>DELL</dc:creator>
  <cp:lastModifiedBy>DELL</cp:lastModifiedBy>
  <cp:revision>61</cp:revision>
  <dcterms:created xsi:type="dcterms:W3CDTF">2006-08-16T00:00:00Z</dcterms:created>
  <dcterms:modified xsi:type="dcterms:W3CDTF">2020-04-07T06:58:38Z</dcterms:modified>
</cp:coreProperties>
</file>