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8E8E-4738-41E8-9693-54B0F021A33E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F7396-FA51-4DF8-B466-D0D281B3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38D5-5C26-4E56-8834-6C93BFDE0A10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68A5-6276-40AF-9FA5-7FE2A8054A03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97D-8DFC-4828-A42D-F58E935F2C98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C92A-CDE2-4F25-AEBE-2D9037001C3D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56D0-D1B2-4BD3-8D97-B64B57A83B42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D372-76F6-4AF1-9E77-A26545836695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7BE5-D554-4B30-91E6-1C9B7B2A1886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C3-8395-42F0-90EF-D38A9BD819C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4E2E-AECA-4616-989D-C7DD7F6CF1E5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55A0-10A5-45B0-9334-871899DD7CAE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EBAB-1653-4C90-AB1B-65E76990B9E8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534400" cy="2895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Astanga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Hridaya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Sutrasthana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b="1" baseline="30000" dirty="0" smtClean="0">
                <a:solidFill>
                  <a:srgbClr val="FF0000"/>
                </a:solidFill>
              </a:rPr>
              <a:t>th </a:t>
            </a:r>
            <a:r>
              <a:rPr lang="en-US" b="1" dirty="0" smtClean="0">
                <a:solidFill>
                  <a:srgbClr val="FF0000"/>
                </a:solidFill>
              </a:rPr>
              <a:t>Chapter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Annaswaroopa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Vijnaneeya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Adhyaya</a:t>
            </a:r>
            <a:r>
              <a:rPr lang="en-US" b="1" dirty="0" smtClean="0">
                <a:solidFill>
                  <a:srgbClr val="FF0000"/>
                </a:solidFill>
              </a:rPr>
              <a:t> – Part </a:t>
            </a:r>
            <a:r>
              <a:rPr lang="en-US" b="1" dirty="0" smtClean="0">
                <a:solidFill>
                  <a:srgbClr val="FF0000"/>
                </a:solidFill>
              </a:rPr>
              <a:t>III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By,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Dr. </a:t>
            </a:r>
            <a:r>
              <a:rPr lang="en-US" b="1" dirty="0" err="1" smtClean="0">
                <a:solidFill>
                  <a:srgbClr val="0070C0"/>
                </a:solidFill>
              </a:rPr>
              <a:t>Pushpa</a:t>
            </a:r>
            <a:r>
              <a:rPr lang="en-US" b="1" dirty="0" smtClean="0">
                <a:solidFill>
                  <a:srgbClr val="0070C0"/>
                </a:solidFill>
              </a:rPr>
              <a:t> A. </a:t>
            </a:r>
            <a:r>
              <a:rPr lang="en-US" b="1" dirty="0" err="1" smtClean="0">
                <a:solidFill>
                  <a:srgbClr val="0070C0"/>
                </a:solidFill>
              </a:rPr>
              <a:t>Biradar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Department of </a:t>
            </a:r>
            <a:r>
              <a:rPr lang="en-US" b="1" dirty="0" err="1" smtClean="0">
                <a:solidFill>
                  <a:srgbClr val="0070C0"/>
                </a:solidFill>
              </a:rPr>
              <a:t>Samhita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Siddhanta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RKM </a:t>
            </a:r>
            <a:r>
              <a:rPr lang="en-US" b="1" dirty="0" err="1" smtClean="0">
                <a:solidFill>
                  <a:srgbClr val="0070C0"/>
                </a:solidFill>
              </a:rPr>
              <a:t>Ayurvedic</a:t>
            </a:r>
            <a:r>
              <a:rPr lang="en-US" b="1" dirty="0" smtClean="0">
                <a:solidFill>
                  <a:srgbClr val="0070C0"/>
                </a:solidFill>
              </a:rPr>
              <a:t> Medical College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Vijayapur</a:t>
            </a:r>
            <a:r>
              <a:rPr lang="en-US" b="1" dirty="0" smtClean="0">
                <a:solidFill>
                  <a:srgbClr val="0070C0"/>
                </a:solidFill>
              </a:rPr>
              <a:t> - 586101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218" name="Picture 2" descr="C:\Users\DELL\Desktop\Pushpa\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304800"/>
            <a:ext cx="8540151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42" name="Picture 2" descr="C:\Users\DELL\Desktop\Pushpa\89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015" y="685800"/>
            <a:ext cx="8781585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266" name="Picture 2" descr="C:\Users\DELL\Desktop\Pushpa\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44734"/>
            <a:ext cx="8686800" cy="5903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290" name="Picture 2" descr="C:\Users\DELL\Desktop\Pushpa\90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514350"/>
            <a:ext cx="8420100" cy="5581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3314" name="Picture 2" descr="C:\Users\DELL\Desktop\Pushpa\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96333"/>
            <a:ext cx="8077200" cy="5952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9CD0-9694-4B38-BBB8-5391F88A08DF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DELL\Desktop\Pushpa\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"/>
            <a:ext cx="8382000" cy="605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C:\Users\DELL\Desktop\Pushpa\85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457200"/>
            <a:ext cx="8825948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 descr="C:\Users\DELL\Desktop\Pushpa\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" y="276225"/>
            <a:ext cx="8581743" cy="589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C:\Users\DELL\Desktop\Pushpa\86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851" y="609600"/>
            <a:ext cx="884374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2" name="Picture 2" descr="C:\Users\DELL\Desktop\Pushpa\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833" y="381000"/>
            <a:ext cx="8431967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146" name="Picture 2" descr="C:\Users\DELL\Desktop\Pushpa\87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28650"/>
            <a:ext cx="8716231" cy="539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170" name="Picture 2" descr="C:\Users\DELL\Desktop\Pushpa\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194" name="Picture 2" descr="C:\Users\DELL\Desktop\Pushpa\88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09600"/>
            <a:ext cx="884374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166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Astanga Hridaya Sutrasthana  6th Chapter   Annaswaroopa Vijnaneeya Adhyaya – Part III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Astanga Hridaya Sutrasthana  6th Chapter   Annaswaroopa Vijnaneeya Adhyaya – Part I  </dc:title>
  <dc:creator>DELL</dc:creator>
  <cp:lastModifiedBy>DELL</cp:lastModifiedBy>
  <cp:revision>37</cp:revision>
  <dcterms:created xsi:type="dcterms:W3CDTF">2006-08-16T00:00:00Z</dcterms:created>
  <dcterms:modified xsi:type="dcterms:W3CDTF">2020-04-03T09:40:13Z</dcterms:modified>
</cp:coreProperties>
</file>