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E8E8E-4738-41E8-9693-54B0F021A33E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F7396-FA51-4DF8-B466-D0D281B37D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38D5-5C26-4E56-8834-6C93BFDE0A10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68A5-6276-40AF-9FA5-7FE2A8054A03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497D-8DFC-4828-A42D-F58E935F2C98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EF24-08A2-47F7-84D6-573D9CB0A2EB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C92A-CDE2-4F25-AEBE-2D9037001C3D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56D0-D1B2-4BD3-8D97-B64B57A83B42}" type="datetime1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D372-76F6-4AF1-9E77-A26545836695}" type="datetime1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7BE5-D554-4B30-91E6-1C9B7B2A1886}" type="datetime1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32C3-8395-42F0-90EF-D38A9BD819CB}" type="datetime1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4E2E-AECA-4616-989D-C7DD7F6CF1E5}" type="datetime1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55A0-10A5-45B0-9334-871899DD7CAE}" type="datetime1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BEBAB-1653-4C90-AB1B-65E76990B9E8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Pushpa Biradar - Annaswaroopa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28956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Astanga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Hridaya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Sutrasthana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6</a:t>
            </a:r>
            <a:r>
              <a:rPr lang="en-US" b="1" baseline="30000" dirty="0" smtClean="0">
                <a:solidFill>
                  <a:srgbClr val="FF0000"/>
                </a:solidFill>
              </a:rPr>
              <a:t>th </a:t>
            </a:r>
            <a:r>
              <a:rPr lang="en-US" b="1" dirty="0" smtClean="0">
                <a:solidFill>
                  <a:srgbClr val="FF0000"/>
                </a:solidFill>
              </a:rPr>
              <a:t>Chapter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Annaswaroopa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Vijnaneeya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Adhyaya</a:t>
            </a:r>
            <a:r>
              <a:rPr lang="en-US" b="1" dirty="0" smtClean="0">
                <a:solidFill>
                  <a:srgbClr val="FF0000"/>
                </a:solidFill>
              </a:rPr>
              <a:t> – Part </a:t>
            </a:r>
            <a:r>
              <a:rPr lang="en-US" b="1" dirty="0" smtClean="0">
                <a:solidFill>
                  <a:srgbClr val="FF0000"/>
                </a:solidFill>
              </a:rPr>
              <a:t>II</a:t>
            </a:r>
            <a:r>
              <a:rPr lang="en-US" b="1" baseline="30000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962400"/>
            <a:ext cx="8610600" cy="2514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By,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Dr. </a:t>
            </a:r>
            <a:r>
              <a:rPr lang="en-US" b="1" dirty="0" err="1" smtClean="0">
                <a:solidFill>
                  <a:srgbClr val="0070C0"/>
                </a:solidFill>
              </a:rPr>
              <a:t>Pushpa</a:t>
            </a:r>
            <a:r>
              <a:rPr lang="en-US" b="1" dirty="0" smtClean="0">
                <a:solidFill>
                  <a:srgbClr val="0070C0"/>
                </a:solidFill>
              </a:rPr>
              <a:t> A. </a:t>
            </a:r>
            <a:r>
              <a:rPr lang="en-US" b="1" dirty="0" err="1" smtClean="0">
                <a:solidFill>
                  <a:srgbClr val="0070C0"/>
                </a:solidFill>
              </a:rPr>
              <a:t>Biradar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Assistant Professor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Department of </a:t>
            </a:r>
            <a:r>
              <a:rPr lang="en-US" b="1" dirty="0" err="1" smtClean="0">
                <a:solidFill>
                  <a:srgbClr val="0070C0"/>
                </a:solidFill>
              </a:rPr>
              <a:t>Samhita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Siddhanta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RKM </a:t>
            </a:r>
            <a:r>
              <a:rPr lang="en-US" b="1" dirty="0" err="1" smtClean="0">
                <a:solidFill>
                  <a:srgbClr val="0070C0"/>
                </a:solidFill>
              </a:rPr>
              <a:t>Ayurvedic</a:t>
            </a:r>
            <a:r>
              <a:rPr lang="en-US" b="1" dirty="0" smtClean="0">
                <a:solidFill>
                  <a:srgbClr val="0070C0"/>
                </a:solidFill>
              </a:rPr>
              <a:t> Medical College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Vijayapur</a:t>
            </a:r>
            <a:r>
              <a:rPr lang="en-US" b="1" dirty="0" smtClean="0">
                <a:solidFill>
                  <a:srgbClr val="0070C0"/>
                </a:solidFill>
              </a:rPr>
              <a:t> - 586101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ELL\Desktop\Pushpa\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-28504"/>
            <a:ext cx="8610600" cy="6276904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CED3-AD05-4445-BFD1-B53B0E2A8F38}" type="datetime1">
              <a:rPr lang="en-US" smtClean="0"/>
              <a:t>4/1/2020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ELL\Desktop\Pushpa\79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12585"/>
            <a:ext cx="8382000" cy="6035815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5FF5-CD93-498E-8F56-13A638B2F39E}" type="datetime1">
              <a:rPr lang="en-US" smtClean="0"/>
              <a:t>4/1/2020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ELL\Desktop\Pushpa\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338" y="609600"/>
            <a:ext cx="8458462" cy="472440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73EB-D2A3-4E50-8059-9A5F1D1302C3}" type="datetime1">
              <a:rPr lang="en-US" smtClean="0"/>
              <a:t>4/1/2020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ELL\Desktop\Pushpa\8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28600"/>
            <a:ext cx="8543925" cy="6019635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032AC-B4E6-4347-B837-23A6E7121360}" type="datetime1">
              <a:rPr lang="en-US" smtClean="0"/>
              <a:t>4/1/2020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ELL\Desktop\Pushpa\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8305800" cy="6049857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E55C-63F3-47FE-9814-777EEB1F761A}" type="datetime1">
              <a:rPr lang="en-US" smtClean="0"/>
              <a:t>4/1/2020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ELL\Desktop\Pushpa\8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685800"/>
            <a:ext cx="8655728" cy="495300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3E2-02CA-4121-B02E-700976054998}" type="datetime1">
              <a:rPr lang="en-US" smtClean="0"/>
              <a:t>4/1/2020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ELL\Desktop\Pushpa\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229600" cy="5796844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488C-30B3-41BA-95F7-68D897B1EB8B}" type="datetime1">
              <a:rPr lang="en-US" smtClean="0"/>
              <a:t>4/1/2020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ELL\Desktop\Pushpa\8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001000" cy="595630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44BA-7206-48D0-9113-75C78FFB7251}" type="datetime1">
              <a:rPr lang="en-US" smtClean="0"/>
              <a:t>4/1/2020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ELL\Desktop\Pushpa\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458200" cy="5873468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E881-BAF5-4CB2-8455-37907742AE48}" type="datetime1">
              <a:rPr lang="en-US" smtClean="0"/>
              <a:t>4/1/2020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ELL\Desktop\Pushpa\83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533400"/>
            <a:ext cx="8893277" cy="510540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3D1B-D7E3-4614-9166-B9A1C35BB243}" type="datetime1">
              <a:rPr lang="en-US" smtClean="0"/>
              <a:t>4/1/2020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ELL\Desktop\Pushpa\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229600" cy="6258560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BDE-18E7-48C3-A53B-5C39A35BA226}" type="datetime1">
              <a:rPr lang="en-US" smtClean="0"/>
              <a:t>4/1/2020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ELL\Desktop\Pushpa\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09549"/>
            <a:ext cx="8305800" cy="6036451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8CEF-8FC5-4984-B468-6D9DBEC43BD8}" type="datetime1">
              <a:rPr lang="en-US" smtClean="0"/>
              <a:t>4/1/2020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Thank You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9CD0-9694-4B38-BBB8-5391F88A08DF}" type="datetime1">
              <a:rPr lang="en-US" smtClean="0"/>
              <a:t>4/1/2020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ELL\Desktop\Pushpa\75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305800" cy="5828312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1A0A5-5039-47D1-9E9B-B5A526951475}" type="datetime1">
              <a:rPr lang="en-US" smtClean="0"/>
              <a:t>4/1/2020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Pushpa\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229600" cy="566928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D3A8-E56B-4CDE-91D4-5817FC119F93}" type="datetime1">
              <a:rPr lang="en-US" smtClean="0"/>
              <a:t>4/1/2020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esktop\Pushpa\7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533400"/>
            <a:ext cx="8847522" cy="480060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72EA-5954-4AB3-BDE5-9B8F2D5AE7B1}" type="datetime1">
              <a:rPr lang="en-US" smtClean="0"/>
              <a:t>4/1/2020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LL\Desktop\Pushpa\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28600"/>
            <a:ext cx="7995078" cy="571500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55D6-219A-41D8-9349-0BD21303F4D5}" type="datetime1">
              <a:rPr lang="en-US" smtClean="0"/>
              <a:t>4/1/2020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\Desktop\Pushpa\77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280" y="838200"/>
            <a:ext cx="7993720" cy="464820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8BEC-0BF7-4CFA-BC4C-61DE58491541}" type="datetime1">
              <a:rPr lang="en-US" smtClean="0"/>
              <a:t>4/1/2020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LL\Desktop\Pushpa\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382000" cy="6167684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0F4C-7734-47F2-B3A7-EB38A24FD17F}" type="datetime1">
              <a:rPr lang="en-US" smtClean="0"/>
              <a:t>4/1/2020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ELL\Desktop\Pushpa\78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391231"/>
            <a:ext cx="8191500" cy="5476169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6B7C-ECE6-49A3-91EA-C0C77141A776}" type="datetime1">
              <a:rPr lang="en-US" smtClean="0"/>
              <a:t>4/1/2020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Annaswaroopa Vijnaneeya Adhyaya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226</Words>
  <Application>Microsoft Office PowerPoint</Application>
  <PresentationFormat>On-screen Show (4:3)</PresentationFormat>
  <Paragraphs>68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Astanga Hridaya Sutrasthana  6th Chapter   Annaswaroopa Vijnaneeya Adhyaya – Part II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Astanga Hridaya Sutrasthana  6th Chapter   Annaswaroopa Vijnaneeya Adhyaya – Part I  </dc:title>
  <dc:creator>DELL</dc:creator>
  <cp:lastModifiedBy>DELL</cp:lastModifiedBy>
  <cp:revision>25</cp:revision>
  <dcterms:created xsi:type="dcterms:W3CDTF">2006-08-16T00:00:00Z</dcterms:created>
  <dcterms:modified xsi:type="dcterms:W3CDTF">2020-04-01T04:11:49Z</dcterms:modified>
</cp:coreProperties>
</file>