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534400" cy="28956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Astanga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Hridaya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Sutrasthana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b="1" baseline="30000" dirty="0" smtClean="0">
                <a:solidFill>
                  <a:srgbClr val="FF0000"/>
                </a:solidFill>
              </a:rPr>
              <a:t>th </a:t>
            </a:r>
            <a:r>
              <a:rPr lang="en-US" b="1" dirty="0" smtClean="0">
                <a:solidFill>
                  <a:srgbClr val="FF0000"/>
                </a:solidFill>
              </a:rPr>
              <a:t>Chapter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Annaswaroopa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Vijnaneeya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Adhyaya</a:t>
            </a:r>
            <a:r>
              <a:rPr lang="en-US" b="1" dirty="0" smtClean="0">
                <a:solidFill>
                  <a:srgbClr val="FF0000"/>
                </a:solidFill>
              </a:rPr>
              <a:t> – Part I</a:t>
            </a:r>
            <a:r>
              <a:rPr lang="en-US" b="1" baseline="30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By,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Dr. </a:t>
            </a:r>
            <a:r>
              <a:rPr lang="en-US" b="1" dirty="0" err="1" smtClean="0">
                <a:solidFill>
                  <a:srgbClr val="0070C0"/>
                </a:solidFill>
              </a:rPr>
              <a:t>Pushpa</a:t>
            </a:r>
            <a:r>
              <a:rPr lang="en-US" b="1" dirty="0" smtClean="0">
                <a:solidFill>
                  <a:srgbClr val="0070C0"/>
                </a:solidFill>
              </a:rPr>
              <a:t> A. </a:t>
            </a:r>
            <a:r>
              <a:rPr lang="en-US" b="1" dirty="0" err="1" smtClean="0">
                <a:solidFill>
                  <a:srgbClr val="0070C0"/>
                </a:solidFill>
              </a:rPr>
              <a:t>Biradar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Assistant Professor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Department of </a:t>
            </a:r>
            <a:r>
              <a:rPr lang="en-US" b="1" dirty="0" err="1" smtClean="0">
                <a:solidFill>
                  <a:srgbClr val="0070C0"/>
                </a:solidFill>
              </a:rPr>
              <a:t>Samhita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Siddhanta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RKM </a:t>
            </a:r>
            <a:r>
              <a:rPr lang="en-US" b="1" dirty="0" err="1" smtClean="0">
                <a:solidFill>
                  <a:srgbClr val="0070C0"/>
                </a:solidFill>
              </a:rPr>
              <a:t>Ayurvedic</a:t>
            </a:r>
            <a:r>
              <a:rPr lang="en-US" b="1" dirty="0" smtClean="0">
                <a:solidFill>
                  <a:srgbClr val="0070C0"/>
                </a:solidFill>
              </a:rPr>
              <a:t> Medical College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Vijayapur</a:t>
            </a:r>
            <a:r>
              <a:rPr lang="en-US" b="1" dirty="0" smtClean="0">
                <a:solidFill>
                  <a:srgbClr val="0070C0"/>
                </a:solidFill>
              </a:rPr>
              <a:t> - 586101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ELL\Desktop\Pushpa\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201"/>
            <a:ext cx="8763000" cy="6705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DELL\Desktop\Pushpa\73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9154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DELL\Desktop\Pushpa\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-76200"/>
            <a:ext cx="8534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DELL\Desktop\Pushpa\74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838200"/>
            <a:ext cx="9127375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esktop\Pushpa\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383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Pushpa\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Pushpa\69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Pushpa\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LL\Desktop\Pushpa\70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LL\Desktop\Pushpa\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ELL\Desktop\Pushpa\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57150"/>
            <a:ext cx="9144000" cy="6915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ELL\Desktop\Pushpa\72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07" y="152400"/>
            <a:ext cx="9108593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</Words>
  <Application>Microsoft Office PowerPoint</Application>
  <PresentationFormat>On-screen Show (4:3)</PresentationFormat>
  <Paragraphs>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Astanga Hridaya Sutrasthana  6th Chapter   Annaswaroopa Vijnaneeya Adhyaya – Part I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Astanga Hridaya Sutrasthana  6th Chapter   Annaswaroopa Vijnaneeya Adhyaya – Part I  </dc:title>
  <dc:creator>DELL</dc:creator>
  <cp:lastModifiedBy>DELL</cp:lastModifiedBy>
  <cp:revision>5</cp:revision>
  <dcterms:created xsi:type="dcterms:W3CDTF">2006-08-16T00:00:00Z</dcterms:created>
  <dcterms:modified xsi:type="dcterms:W3CDTF">2020-03-31T07:19:30Z</dcterms:modified>
</cp:coreProperties>
</file>