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4"/>
  </p:notesMasterIdLst>
  <p:sldIdLst>
    <p:sldId id="256" r:id="rId2"/>
    <p:sldId id="257" r:id="rId3"/>
    <p:sldId id="407" r:id="rId4"/>
    <p:sldId id="308" r:id="rId5"/>
    <p:sldId id="301" r:id="rId6"/>
    <p:sldId id="409" r:id="rId7"/>
    <p:sldId id="309" r:id="rId8"/>
    <p:sldId id="276" r:id="rId9"/>
    <p:sldId id="277" r:id="rId10"/>
    <p:sldId id="410" r:id="rId11"/>
    <p:sldId id="311" r:id="rId12"/>
    <p:sldId id="312" r:id="rId13"/>
    <p:sldId id="314" r:id="rId14"/>
    <p:sldId id="279" r:id="rId15"/>
    <p:sldId id="280" r:id="rId16"/>
    <p:sldId id="411" r:id="rId17"/>
    <p:sldId id="401" r:id="rId18"/>
    <p:sldId id="282" r:id="rId19"/>
    <p:sldId id="283" r:id="rId20"/>
    <p:sldId id="418" r:id="rId21"/>
    <p:sldId id="319" r:id="rId22"/>
    <p:sldId id="320" r:id="rId23"/>
    <p:sldId id="416" r:id="rId24"/>
    <p:sldId id="322" r:id="rId25"/>
    <p:sldId id="285" r:id="rId26"/>
    <p:sldId id="286" r:id="rId27"/>
    <p:sldId id="287" r:id="rId28"/>
    <p:sldId id="323" r:id="rId29"/>
    <p:sldId id="421" r:id="rId30"/>
    <p:sldId id="288" r:id="rId31"/>
    <p:sldId id="423" r:id="rId32"/>
    <p:sldId id="434" r:id="rId33"/>
    <p:sldId id="290" r:id="rId34"/>
    <p:sldId id="431" r:id="rId35"/>
    <p:sldId id="293" r:id="rId36"/>
    <p:sldId id="295" r:id="rId37"/>
    <p:sldId id="432" r:id="rId38"/>
    <p:sldId id="442" r:id="rId39"/>
    <p:sldId id="441" r:id="rId40"/>
    <p:sldId id="484" r:id="rId41"/>
    <p:sldId id="298" r:id="rId42"/>
    <p:sldId id="299" r:id="rId43"/>
    <p:sldId id="355" r:id="rId44"/>
    <p:sldId id="445" r:id="rId45"/>
    <p:sldId id="446" r:id="rId46"/>
    <p:sldId id="458" r:id="rId47"/>
    <p:sldId id="459" r:id="rId48"/>
    <p:sldId id="487" r:id="rId49"/>
    <p:sldId id="448" r:id="rId50"/>
    <p:sldId id="461" r:id="rId51"/>
    <p:sldId id="462" r:id="rId52"/>
    <p:sldId id="379" r:id="rId53"/>
    <p:sldId id="382" r:id="rId54"/>
    <p:sldId id="470" r:id="rId55"/>
    <p:sldId id="469" r:id="rId56"/>
    <p:sldId id="491" r:id="rId57"/>
    <p:sldId id="387" r:id="rId58"/>
    <p:sldId id="471" r:id="rId59"/>
    <p:sldId id="473" r:id="rId60"/>
    <p:sldId id="492" r:id="rId61"/>
    <p:sldId id="395" r:id="rId62"/>
    <p:sldId id="396" r:id="rId63"/>
    <p:sldId id="476" r:id="rId64"/>
    <p:sldId id="475" r:id="rId65"/>
    <p:sldId id="477" r:id="rId66"/>
    <p:sldId id="391" r:id="rId67"/>
    <p:sldId id="397" r:id="rId68"/>
    <p:sldId id="479" r:id="rId69"/>
    <p:sldId id="482" r:id="rId70"/>
    <p:sldId id="493" r:id="rId71"/>
    <p:sldId id="398" r:id="rId72"/>
    <p:sldId id="260" r:id="rId7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4" autoAdjust="0"/>
    <p:restoredTop sz="94660"/>
  </p:normalViewPr>
  <p:slideViewPr>
    <p:cSldViewPr>
      <p:cViewPr varScale="1">
        <p:scale>
          <a:sx n="78" d="100"/>
          <a:sy n="78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9285C0-0C05-4B8B-8A51-064B13BBD5D6}" type="doc">
      <dgm:prSet loTypeId="urn:microsoft.com/office/officeart/2005/8/layout/pyramid2" loCatId="list" qsTypeId="urn:microsoft.com/office/officeart/2005/8/quickstyle/3d2" qsCatId="3D" csTypeId="urn:microsoft.com/office/officeart/2005/8/colors/colorful4" csCatId="colorful" phldr="1"/>
      <dgm:spPr/>
    </dgm:pt>
    <dgm:pt modelId="{D9F4027C-F24B-4416-AC49-6274DA9BCEEB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OLFACTORY NERVE</a:t>
          </a:r>
          <a:endParaRPr lang="en-SG" b="1" dirty="0">
            <a:latin typeface="Times New Roman" pitchFamily="18" charset="0"/>
            <a:cs typeface="Times New Roman" pitchFamily="18" charset="0"/>
          </a:endParaRPr>
        </a:p>
      </dgm:t>
    </dgm:pt>
    <dgm:pt modelId="{BE337305-57F6-4634-8596-F02C8F186FD4}" type="parTrans" cxnId="{053537A5-339F-4FE8-BC2B-A779064FB79A}">
      <dgm:prSet/>
      <dgm:spPr/>
      <dgm:t>
        <a:bodyPr/>
        <a:lstStyle/>
        <a:p>
          <a:endParaRPr lang="en-SG"/>
        </a:p>
      </dgm:t>
    </dgm:pt>
    <dgm:pt modelId="{29F6F090-5C13-41AD-BBC4-CA44D73FB848}" type="sibTrans" cxnId="{053537A5-339F-4FE8-BC2B-A779064FB79A}">
      <dgm:prSet/>
      <dgm:spPr/>
      <dgm:t>
        <a:bodyPr/>
        <a:lstStyle/>
        <a:p>
          <a:endParaRPr lang="en-SG"/>
        </a:p>
      </dgm:t>
    </dgm:pt>
    <dgm:pt modelId="{706B73C1-3A55-4A32-908B-9818DAC2C5BF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OPTIC NERVE</a:t>
          </a:r>
          <a:endParaRPr lang="en-SG" b="1" dirty="0">
            <a:latin typeface="Times New Roman" pitchFamily="18" charset="0"/>
            <a:cs typeface="Times New Roman" pitchFamily="18" charset="0"/>
          </a:endParaRPr>
        </a:p>
      </dgm:t>
    </dgm:pt>
    <dgm:pt modelId="{AE77444D-37BD-4285-8AD8-38FB0B539687}" type="parTrans" cxnId="{0F43B518-3B63-4245-AE0F-2BDC8670370B}">
      <dgm:prSet/>
      <dgm:spPr/>
      <dgm:t>
        <a:bodyPr/>
        <a:lstStyle/>
        <a:p>
          <a:endParaRPr lang="en-SG"/>
        </a:p>
      </dgm:t>
    </dgm:pt>
    <dgm:pt modelId="{C1EEB98E-9CDA-4EF3-B0FA-578704B1A356}" type="sibTrans" cxnId="{0F43B518-3B63-4245-AE0F-2BDC8670370B}">
      <dgm:prSet/>
      <dgm:spPr/>
      <dgm:t>
        <a:bodyPr/>
        <a:lstStyle/>
        <a:p>
          <a:endParaRPr lang="en-SG"/>
        </a:p>
      </dgm:t>
    </dgm:pt>
    <dgm:pt modelId="{1C9C16DE-46D1-4A65-9FD1-699A50273C9C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OCCULOMOTOR NERVE</a:t>
          </a:r>
          <a:endParaRPr lang="en-SG" b="1" dirty="0" smtClean="0">
            <a:latin typeface="Times New Roman" pitchFamily="18" charset="0"/>
            <a:cs typeface="Times New Roman" pitchFamily="18" charset="0"/>
          </a:endParaRPr>
        </a:p>
      </dgm:t>
    </dgm:pt>
    <dgm:pt modelId="{EDE63F4A-B1F3-4293-AE22-B4C371A84633}" type="parTrans" cxnId="{D3B45EC3-4384-4981-8836-C34DB4A58A00}">
      <dgm:prSet/>
      <dgm:spPr/>
      <dgm:t>
        <a:bodyPr/>
        <a:lstStyle/>
        <a:p>
          <a:endParaRPr lang="en-SG"/>
        </a:p>
      </dgm:t>
    </dgm:pt>
    <dgm:pt modelId="{A65A8841-1613-4875-B81F-5C01637FC482}" type="sibTrans" cxnId="{D3B45EC3-4384-4981-8836-C34DB4A58A00}">
      <dgm:prSet/>
      <dgm:spPr/>
      <dgm:t>
        <a:bodyPr/>
        <a:lstStyle/>
        <a:p>
          <a:endParaRPr lang="en-SG"/>
        </a:p>
      </dgm:t>
    </dgm:pt>
    <dgm:pt modelId="{5E275374-5D9E-46FC-8E6D-81C416D78DA9}">
      <dgm:prSet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TROCHLEAR NERVE</a:t>
          </a:r>
          <a:endParaRPr lang="en-SG" b="1" dirty="0">
            <a:latin typeface="Times New Roman" pitchFamily="18" charset="0"/>
            <a:cs typeface="Times New Roman" pitchFamily="18" charset="0"/>
          </a:endParaRPr>
        </a:p>
      </dgm:t>
    </dgm:pt>
    <dgm:pt modelId="{D9179E17-2B2D-40A2-AABF-187A379FC48D}" type="parTrans" cxnId="{6F6DF4F5-A8F6-4AA2-8408-EB625019D900}">
      <dgm:prSet/>
      <dgm:spPr/>
      <dgm:t>
        <a:bodyPr/>
        <a:lstStyle/>
        <a:p>
          <a:endParaRPr lang="en-SG"/>
        </a:p>
      </dgm:t>
    </dgm:pt>
    <dgm:pt modelId="{5D523BD3-7C14-4CA2-88AE-81D95E4DD190}" type="sibTrans" cxnId="{6F6DF4F5-A8F6-4AA2-8408-EB625019D900}">
      <dgm:prSet/>
      <dgm:spPr/>
      <dgm:t>
        <a:bodyPr/>
        <a:lstStyle/>
        <a:p>
          <a:endParaRPr lang="en-SG"/>
        </a:p>
      </dgm:t>
    </dgm:pt>
    <dgm:pt modelId="{0A1F4327-E75A-4DE6-A0A1-5F03ACDA2CA0}">
      <dgm:prSet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TRIGEMINAL NERVE</a:t>
          </a:r>
          <a:endParaRPr lang="en-SG" b="1" dirty="0">
            <a:latin typeface="Times New Roman" pitchFamily="18" charset="0"/>
            <a:cs typeface="Times New Roman" pitchFamily="18" charset="0"/>
          </a:endParaRPr>
        </a:p>
      </dgm:t>
    </dgm:pt>
    <dgm:pt modelId="{079211D8-7CFC-4F1D-9E77-B5F671A0AA06}" type="parTrans" cxnId="{1E3E5698-4D2D-45D7-95A2-590D9AAC43A8}">
      <dgm:prSet/>
      <dgm:spPr/>
      <dgm:t>
        <a:bodyPr/>
        <a:lstStyle/>
        <a:p>
          <a:endParaRPr lang="en-SG"/>
        </a:p>
      </dgm:t>
    </dgm:pt>
    <dgm:pt modelId="{8203CB1E-4A5C-4341-8031-A9D099510A22}" type="sibTrans" cxnId="{1E3E5698-4D2D-45D7-95A2-590D9AAC43A8}">
      <dgm:prSet/>
      <dgm:spPr/>
      <dgm:t>
        <a:bodyPr/>
        <a:lstStyle/>
        <a:p>
          <a:endParaRPr lang="en-SG"/>
        </a:p>
      </dgm:t>
    </dgm:pt>
    <dgm:pt modelId="{CF2023D6-7832-44A0-9AFB-A0D3C3C637D0}">
      <dgm:prSet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ABDUCENS NERVE</a:t>
          </a:r>
          <a:endParaRPr lang="en-SG" b="1" dirty="0">
            <a:latin typeface="Times New Roman" pitchFamily="18" charset="0"/>
            <a:cs typeface="Times New Roman" pitchFamily="18" charset="0"/>
          </a:endParaRPr>
        </a:p>
      </dgm:t>
    </dgm:pt>
    <dgm:pt modelId="{164D703C-5951-4D75-8858-9ED3613A19D9}" type="parTrans" cxnId="{B293480E-7A4B-4164-95D4-A0803577AEFC}">
      <dgm:prSet/>
      <dgm:spPr/>
      <dgm:t>
        <a:bodyPr/>
        <a:lstStyle/>
        <a:p>
          <a:endParaRPr lang="en-SG"/>
        </a:p>
      </dgm:t>
    </dgm:pt>
    <dgm:pt modelId="{61F33B7F-0077-4C7D-B892-FB7EF09F9674}" type="sibTrans" cxnId="{B293480E-7A4B-4164-95D4-A0803577AEFC}">
      <dgm:prSet/>
      <dgm:spPr/>
      <dgm:t>
        <a:bodyPr/>
        <a:lstStyle/>
        <a:p>
          <a:endParaRPr lang="en-SG"/>
        </a:p>
      </dgm:t>
    </dgm:pt>
    <dgm:pt modelId="{3E7FC7C2-F231-41E1-97AF-83FCE3638C6F}">
      <dgm:prSet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FACIAL NERVE</a:t>
          </a:r>
          <a:endParaRPr lang="en-SG" b="1" dirty="0">
            <a:latin typeface="Times New Roman" pitchFamily="18" charset="0"/>
            <a:cs typeface="Times New Roman" pitchFamily="18" charset="0"/>
          </a:endParaRPr>
        </a:p>
      </dgm:t>
    </dgm:pt>
    <dgm:pt modelId="{E581F65F-DBD3-4A7D-9247-A7730E66EFA9}" type="parTrans" cxnId="{6E9D1D19-F82B-4AB6-9086-9DDBFB338B65}">
      <dgm:prSet/>
      <dgm:spPr/>
      <dgm:t>
        <a:bodyPr/>
        <a:lstStyle/>
        <a:p>
          <a:endParaRPr lang="en-SG"/>
        </a:p>
      </dgm:t>
    </dgm:pt>
    <dgm:pt modelId="{554260BB-2887-406F-BE86-9EE8517C6DB2}" type="sibTrans" cxnId="{6E9D1D19-F82B-4AB6-9086-9DDBFB338B65}">
      <dgm:prSet/>
      <dgm:spPr/>
      <dgm:t>
        <a:bodyPr/>
        <a:lstStyle/>
        <a:p>
          <a:endParaRPr lang="en-SG"/>
        </a:p>
      </dgm:t>
    </dgm:pt>
    <dgm:pt modelId="{7B85ADA4-5258-4DD4-A2EA-C79BAF05357C}">
      <dgm:prSet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VESTIBULOCOCHLEAR NERVE</a:t>
          </a:r>
          <a:endParaRPr lang="en-SG" b="1" dirty="0">
            <a:latin typeface="Times New Roman" pitchFamily="18" charset="0"/>
            <a:cs typeface="Times New Roman" pitchFamily="18" charset="0"/>
          </a:endParaRPr>
        </a:p>
      </dgm:t>
    </dgm:pt>
    <dgm:pt modelId="{AF23383D-9A8D-4199-AB6E-A43A3FAAB80A}" type="parTrans" cxnId="{4B06EF04-67E5-4C5C-B9D5-912E85FC004D}">
      <dgm:prSet/>
      <dgm:spPr/>
      <dgm:t>
        <a:bodyPr/>
        <a:lstStyle/>
        <a:p>
          <a:endParaRPr lang="en-SG"/>
        </a:p>
      </dgm:t>
    </dgm:pt>
    <dgm:pt modelId="{6E5AE21E-5761-4C97-986E-8CE3C60FE1F5}" type="sibTrans" cxnId="{4B06EF04-67E5-4C5C-B9D5-912E85FC004D}">
      <dgm:prSet/>
      <dgm:spPr/>
      <dgm:t>
        <a:bodyPr/>
        <a:lstStyle/>
        <a:p>
          <a:endParaRPr lang="en-SG"/>
        </a:p>
      </dgm:t>
    </dgm:pt>
    <dgm:pt modelId="{2EDD4D66-A375-431D-A9AC-8DF23D594A8A}">
      <dgm:prSet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GLOSSOPHARYNGEAL NERVE</a:t>
          </a:r>
          <a:endParaRPr lang="en-SG" b="1" dirty="0">
            <a:latin typeface="Times New Roman" pitchFamily="18" charset="0"/>
            <a:cs typeface="Times New Roman" pitchFamily="18" charset="0"/>
          </a:endParaRPr>
        </a:p>
      </dgm:t>
    </dgm:pt>
    <dgm:pt modelId="{440189E0-C4D3-43D0-9DC2-9161F0101133}" type="parTrans" cxnId="{5B13AFB3-D38A-449E-B019-698F7F453FB0}">
      <dgm:prSet/>
      <dgm:spPr/>
      <dgm:t>
        <a:bodyPr/>
        <a:lstStyle/>
        <a:p>
          <a:endParaRPr lang="en-SG"/>
        </a:p>
      </dgm:t>
    </dgm:pt>
    <dgm:pt modelId="{B18F1536-3DD0-4077-874A-1740571C80B9}" type="sibTrans" cxnId="{5B13AFB3-D38A-449E-B019-698F7F453FB0}">
      <dgm:prSet/>
      <dgm:spPr/>
      <dgm:t>
        <a:bodyPr/>
        <a:lstStyle/>
        <a:p>
          <a:endParaRPr lang="en-SG"/>
        </a:p>
      </dgm:t>
    </dgm:pt>
    <dgm:pt modelId="{EA83FE32-F527-4914-A885-9557D144F56D}">
      <dgm:prSet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VAGUS NERVE</a:t>
          </a:r>
          <a:endParaRPr lang="en-SG" b="1" dirty="0">
            <a:latin typeface="Times New Roman" pitchFamily="18" charset="0"/>
            <a:cs typeface="Times New Roman" pitchFamily="18" charset="0"/>
          </a:endParaRPr>
        </a:p>
      </dgm:t>
    </dgm:pt>
    <dgm:pt modelId="{1214CDC1-BAE9-455B-A2CB-398290C480D8}" type="parTrans" cxnId="{10502A0D-1CFE-4CA9-89B7-9A50EDF9DD4D}">
      <dgm:prSet/>
      <dgm:spPr/>
      <dgm:t>
        <a:bodyPr/>
        <a:lstStyle/>
        <a:p>
          <a:endParaRPr lang="en-SG"/>
        </a:p>
      </dgm:t>
    </dgm:pt>
    <dgm:pt modelId="{B115CF4B-5E2D-45E8-B9FE-8267FE7867BC}" type="sibTrans" cxnId="{10502A0D-1CFE-4CA9-89B7-9A50EDF9DD4D}">
      <dgm:prSet/>
      <dgm:spPr/>
      <dgm:t>
        <a:bodyPr/>
        <a:lstStyle/>
        <a:p>
          <a:endParaRPr lang="en-SG"/>
        </a:p>
      </dgm:t>
    </dgm:pt>
    <dgm:pt modelId="{CA792AFF-5031-4FCF-B4F0-BE61587010C8}">
      <dgm:prSet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ACCESSARY NERVE</a:t>
          </a:r>
          <a:endParaRPr lang="en-SG" b="1" dirty="0">
            <a:latin typeface="Times New Roman" pitchFamily="18" charset="0"/>
            <a:cs typeface="Times New Roman" pitchFamily="18" charset="0"/>
          </a:endParaRPr>
        </a:p>
      </dgm:t>
    </dgm:pt>
    <dgm:pt modelId="{62F24F4A-A67D-42FB-A7B1-B4D82B7819D1}" type="parTrans" cxnId="{C4535B13-3DA6-4851-926E-36F1D5403A36}">
      <dgm:prSet/>
      <dgm:spPr/>
      <dgm:t>
        <a:bodyPr/>
        <a:lstStyle/>
        <a:p>
          <a:endParaRPr lang="en-SG"/>
        </a:p>
      </dgm:t>
    </dgm:pt>
    <dgm:pt modelId="{78F1D3CD-7648-4405-8059-B51AFDDF7F8C}" type="sibTrans" cxnId="{C4535B13-3DA6-4851-926E-36F1D5403A36}">
      <dgm:prSet/>
      <dgm:spPr/>
      <dgm:t>
        <a:bodyPr/>
        <a:lstStyle/>
        <a:p>
          <a:endParaRPr lang="en-SG"/>
        </a:p>
      </dgm:t>
    </dgm:pt>
    <dgm:pt modelId="{033616C5-B2EC-41BB-90E7-3A8E9201A727}">
      <dgm:prSet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HYPOGLOSSAL NERVE</a:t>
          </a:r>
          <a:endParaRPr lang="en-SG" b="1" dirty="0">
            <a:latin typeface="Times New Roman" pitchFamily="18" charset="0"/>
            <a:cs typeface="Times New Roman" pitchFamily="18" charset="0"/>
          </a:endParaRPr>
        </a:p>
      </dgm:t>
    </dgm:pt>
    <dgm:pt modelId="{000FC3DA-8238-47E9-9321-5B6DB1853C07}" type="parTrans" cxnId="{89DA478E-3F36-4558-BA11-56F421011C44}">
      <dgm:prSet/>
      <dgm:spPr/>
      <dgm:t>
        <a:bodyPr/>
        <a:lstStyle/>
        <a:p>
          <a:endParaRPr lang="en-SG"/>
        </a:p>
      </dgm:t>
    </dgm:pt>
    <dgm:pt modelId="{C5178D01-A11B-4B5C-8B10-80F7479534CB}" type="sibTrans" cxnId="{89DA478E-3F36-4558-BA11-56F421011C44}">
      <dgm:prSet/>
      <dgm:spPr/>
      <dgm:t>
        <a:bodyPr/>
        <a:lstStyle/>
        <a:p>
          <a:endParaRPr lang="en-SG"/>
        </a:p>
      </dgm:t>
    </dgm:pt>
    <dgm:pt modelId="{66C54E60-DCBB-4B13-8C71-B55A17B1734E}" type="pres">
      <dgm:prSet presAssocID="{F19285C0-0C05-4B8B-8A51-064B13BBD5D6}" presName="compositeShape" presStyleCnt="0">
        <dgm:presLayoutVars>
          <dgm:dir/>
          <dgm:resizeHandles/>
        </dgm:presLayoutVars>
      </dgm:prSet>
      <dgm:spPr/>
    </dgm:pt>
    <dgm:pt modelId="{56ABC398-BDE7-4823-AEB2-049E2410A429}" type="pres">
      <dgm:prSet presAssocID="{F19285C0-0C05-4B8B-8A51-064B13BBD5D6}" presName="pyramid" presStyleLbl="node1" presStyleIdx="0" presStyleCnt="1"/>
      <dgm:spPr>
        <a:solidFill>
          <a:schemeClr val="tx2">
            <a:lumMod val="75000"/>
          </a:schemeClr>
        </a:solidFill>
      </dgm:spPr>
    </dgm:pt>
    <dgm:pt modelId="{6ED9B69D-6E5C-4E5A-A197-BDA50C6588FF}" type="pres">
      <dgm:prSet presAssocID="{F19285C0-0C05-4B8B-8A51-064B13BBD5D6}" presName="theList" presStyleCnt="0"/>
      <dgm:spPr/>
    </dgm:pt>
    <dgm:pt modelId="{C891F0E6-9F76-4AC6-9674-374C6C744643}" type="pres">
      <dgm:prSet presAssocID="{D9F4027C-F24B-4416-AC49-6274DA9BCEEB}" presName="aNode" presStyleLbl="fgAcc1" presStyleIdx="0" presStyleCnt="12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D8D6D60F-06D8-48C0-B1CC-84A9C60F0298}" type="pres">
      <dgm:prSet presAssocID="{D9F4027C-F24B-4416-AC49-6274DA9BCEEB}" presName="aSpace" presStyleCnt="0"/>
      <dgm:spPr/>
    </dgm:pt>
    <dgm:pt modelId="{AC61C6FE-4EE6-4943-B4C0-49D352712FED}" type="pres">
      <dgm:prSet presAssocID="{706B73C1-3A55-4A32-908B-9818DAC2C5BF}" presName="aNode" presStyleLbl="fgAcc1" presStyleIdx="1" presStyleCnt="12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A9FA8E4D-1FEB-4D60-8C56-269B2D883DBB}" type="pres">
      <dgm:prSet presAssocID="{706B73C1-3A55-4A32-908B-9818DAC2C5BF}" presName="aSpace" presStyleCnt="0"/>
      <dgm:spPr/>
    </dgm:pt>
    <dgm:pt modelId="{7A42D11B-B663-4FB3-8AF7-7E5FF542C848}" type="pres">
      <dgm:prSet presAssocID="{1C9C16DE-46D1-4A65-9FD1-699A50273C9C}" presName="aNode" presStyleLbl="fgAcc1" presStyleIdx="2" presStyleCnt="12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CCED5375-4DBE-4EDF-A5E5-4C3B0C5A8DBF}" type="pres">
      <dgm:prSet presAssocID="{1C9C16DE-46D1-4A65-9FD1-699A50273C9C}" presName="aSpace" presStyleCnt="0"/>
      <dgm:spPr/>
    </dgm:pt>
    <dgm:pt modelId="{C42DD0DC-BEF4-4145-A50A-C31C7E1C12D6}" type="pres">
      <dgm:prSet presAssocID="{5E275374-5D9E-46FC-8E6D-81C416D78DA9}" presName="aNode" presStyleLbl="fgAcc1" presStyleIdx="3" presStyleCnt="12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6A0E21F9-6A55-4413-89F1-B06CEE40D914}" type="pres">
      <dgm:prSet presAssocID="{5E275374-5D9E-46FC-8E6D-81C416D78DA9}" presName="aSpace" presStyleCnt="0"/>
      <dgm:spPr/>
    </dgm:pt>
    <dgm:pt modelId="{94CD384F-20E3-4F85-B51F-050D2BD85705}" type="pres">
      <dgm:prSet presAssocID="{0A1F4327-E75A-4DE6-A0A1-5F03ACDA2CA0}" presName="aNode" presStyleLbl="fgAcc1" presStyleIdx="4" presStyleCnt="12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A3592F25-0F54-41B9-8655-FD17E906724C}" type="pres">
      <dgm:prSet presAssocID="{0A1F4327-E75A-4DE6-A0A1-5F03ACDA2CA0}" presName="aSpace" presStyleCnt="0"/>
      <dgm:spPr/>
    </dgm:pt>
    <dgm:pt modelId="{2A444848-B2EA-414C-A44F-D3762EE1C130}" type="pres">
      <dgm:prSet presAssocID="{CF2023D6-7832-44A0-9AFB-A0D3C3C637D0}" presName="aNode" presStyleLbl="fgAcc1" presStyleIdx="5" presStyleCnt="12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8DF873F0-F90A-4EED-B100-4FD9314C5021}" type="pres">
      <dgm:prSet presAssocID="{CF2023D6-7832-44A0-9AFB-A0D3C3C637D0}" presName="aSpace" presStyleCnt="0"/>
      <dgm:spPr/>
    </dgm:pt>
    <dgm:pt modelId="{8AE31621-4416-4850-AE63-CCBFA13D265F}" type="pres">
      <dgm:prSet presAssocID="{3E7FC7C2-F231-41E1-97AF-83FCE3638C6F}" presName="aNode" presStyleLbl="fgAcc1" presStyleIdx="6" presStyleCnt="12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0669845F-5D33-4C20-9C91-D35D2D323BEE}" type="pres">
      <dgm:prSet presAssocID="{3E7FC7C2-F231-41E1-97AF-83FCE3638C6F}" presName="aSpace" presStyleCnt="0"/>
      <dgm:spPr/>
    </dgm:pt>
    <dgm:pt modelId="{4307C1F9-F297-40D3-8FD3-9EC070515348}" type="pres">
      <dgm:prSet presAssocID="{7B85ADA4-5258-4DD4-A2EA-C79BAF05357C}" presName="aNode" presStyleLbl="fgAcc1" presStyleIdx="7" presStyleCnt="12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841858E7-5A33-4F17-97F6-D91BEB31F3E3}" type="pres">
      <dgm:prSet presAssocID="{7B85ADA4-5258-4DD4-A2EA-C79BAF05357C}" presName="aSpace" presStyleCnt="0"/>
      <dgm:spPr/>
    </dgm:pt>
    <dgm:pt modelId="{09835C8F-D8D6-4182-8ACA-EF2520C38428}" type="pres">
      <dgm:prSet presAssocID="{2EDD4D66-A375-431D-A9AC-8DF23D594A8A}" presName="aNode" presStyleLbl="fgAcc1" presStyleIdx="8" presStyleCnt="12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EC316AB9-E6CB-4498-8738-D724C0B7337A}" type="pres">
      <dgm:prSet presAssocID="{2EDD4D66-A375-431D-A9AC-8DF23D594A8A}" presName="aSpace" presStyleCnt="0"/>
      <dgm:spPr/>
    </dgm:pt>
    <dgm:pt modelId="{42D13345-1214-4C09-94D3-AF7E887FABD5}" type="pres">
      <dgm:prSet presAssocID="{EA83FE32-F527-4914-A885-9557D144F56D}" presName="aNode" presStyleLbl="fgAcc1" presStyleIdx="9" presStyleCnt="12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7AA8336B-2DCB-4952-8DB5-4D8C52AA99B5}" type="pres">
      <dgm:prSet presAssocID="{EA83FE32-F527-4914-A885-9557D144F56D}" presName="aSpace" presStyleCnt="0"/>
      <dgm:spPr/>
    </dgm:pt>
    <dgm:pt modelId="{1E6C6F3C-96CA-4FED-82A6-A21F57EDC567}" type="pres">
      <dgm:prSet presAssocID="{CA792AFF-5031-4FCF-B4F0-BE61587010C8}" presName="aNode" presStyleLbl="fgAcc1" presStyleIdx="10" presStyleCnt="12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F8D48A6C-193A-4DA1-AD8A-66D92D3451D2}" type="pres">
      <dgm:prSet presAssocID="{CA792AFF-5031-4FCF-B4F0-BE61587010C8}" presName="aSpace" presStyleCnt="0"/>
      <dgm:spPr/>
    </dgm:pt>
    <dgm:pt modelId="{E226C2B0-D7C1-400A-AE93-861F0F7A102B}" type="pres">
      <dgm:prSet presAssocID="{033616C5-B2EC-41BB-90E7-3A8E9201A727}" presName="aNode" presStyleLbl="fgAcc1" presStyleIdx="11" presStyleCnt="12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05E98FF-CE98-4977-BCC3-B7CE3A52055D}" type="pres">
      <dgm:prSet presAssocID="{033616C5-B2EC-41BB-90E7-3A8E9201A727}" presName="aSpace" presStyleCnt="0"/>
      <dgm:spPr/>
    </dgm:pt>
  </dgm:ptLst>
  <dgm:cxnLst>
    <dgm:cxn modelId="{C4535B13-3DA6-4851-926E-36F1D5403A36}" srcId="{F19285C0-0C05-4B8B-8A51-064B13BBD5D6}" destId="{CA792AFF-5031-4FCF-B4F0-BE61587010C8}" srcOrd="10" destOrd="0" parTransId="{62F24F4A-A67D-42FB-A7B1-B4D82B7819D1}" sibTransId="{78F1D3CD-7648-4405-8059-B51AFDDF7F8C}"/>
    <dgm:cxn modelId="{5B13AFB3-D38A-449E-B019-698F7F453FB0}" srcId="{F19285C0-0C05-4B8B-8A51-064B13BBD5D6}" destId="{2EDD4D66-A375-431D-A9AC-8DF23D594A8A}" srcOrd="8" destOrd="0" parTransId="{440189E0-C4D3-43D0-9DC2-9161F0101133}" sibTransId="{B18F1536-3DD0-4077-874A-1740571C80B9}"/>
    <dgm:cxn modelId="{1D936E7A-48BA-4957-91CF-433C2967A388}" type="presOf" srcId="{1C9C16DE-46D1-4A65-9FD1-699A50273C9C}" destId="{7A42D11B-B663-4FB3-8AF7-7E5FF542C848}" srcOrd="0" destOrd="0" presId="urn:microsoft.com/office/officeart/2005/8/layout/pyramid2"/>
    <dgm:cxn modelId="{4B06EF04-67E5-4C5C-B9D5-912E85FC004D}" srcId="{F19285C0-0C05-4B8B-8A51-064B13BBD5D6}" destId="{7B85ADA4-5258-4DD4-A2EA-C79BAF05357C}" srcOrd="7" destOrd="0" parTransId="{AF23383D-9A8D-4199-AB6E-A43A3FAAB80A}" sibTransId="{6E5AE21E-5761-4C97-986E-8CE3C60FE1F5}"/>
    <dgm:cxn modelId="{3645154F-179F-430E-963C-F3DB49E33944}" type="presOf" srcId="{2EDD4D66-A375-431D-A9AC-8DF23D594A8A}" destId="{09835C8F-D8D6-4182-8ACA-EF2520C38428}" srcOrd="0" destOrd="0" presId="urn:microsoft.com/office/officeart/2005/8/layout/pyramid2"/>
    <dgm:cxn modelId="{2EB7B18A-AE8D-46A0-9C18-ABBC49384ACA}" type="presOf" srcId="{EA83FE32-F527-4914-A885-9557D144F56D}" destId="{42D13345-1214-4C09-94D3-AF7E887FABD5}" srcOrd="0" destOrd="0" presId="urn:microsoft.com/office/officeart/2005/8/layout/pyramid2"/>
    <dgm:cxn modelId="{10502A0D-1CFE-4CA9-89B7-9A50EDF9DD4D}" srcId="{F19285C0-0C05-4B8B-8A51-064B13BBD5D6}" destId="{EA83FE32-F527-4914-A885-9557D144F56D}" srcOrd="9" destOrd="0" parTransId="{1214CDC1-BAE9-455B-A2CB-398290C480D8}" sibTransId="{B115CF4B-5E2D-45E8-B9FE-8267FE7867BC}"/>
    <dgm:cxn modelId="{DA0DA1CB-35CA-49B7-B4EA-ED7E5D40FD70}" type="presOf" srcId="{CF2023D6-7832-44A0-9AFB-A0D3C3C637D0}" destId="{2A444848-B2EA-414C-A44F-D3762EE1C130}" srcOrd="0" destOrd="0" presId="urn:microsoft.com/office/officeart/2005/8/layout/pyramid2"/>
    <dgm:cxn modelId="{C7CC1727-F47F-4EB4-A3BA-6C645EA8F14A}" type="presOf" srcId="{D9F4027C-F24B-4416-AC49-6274DA9BCEEB}" destId="{C891F0E6-9F76-4AC6-9674-374C6C744643}" srcOrd="0" destOrd="0" presId="urn:microsoft.com/office/officeart/2005/8/layout/pyramid2"/>
    <dgm:cxn modelId="{AA94115C-37FC-4CAC-B82C-2EE1FA62E92A}" type="presOf" srcId="{033616C5-B2EC-41BB-90E7-3A8E9201A727}" destId="{E226C2B0-D7C1-400A-AE93-861F0F7A102B}" srcOrd="0" destOrd="0" presId="urn:microsoft.com/office/officeart/2005/8/layout/pyramid2"/>
    <dgm:cxn modelId="{A75C9B4C-6D03-46BC-BF02-60632EC98CF4}" type="presOf" srcId="{7B85ADA4-5258-4DD4-A2EA-C79BAF05357C}" destId="{4307C1F9-F297-40D3-8FD3-9EC070515348}" srcOrd="0" destOrd="0" presId="urn:microsoft.com/office/officeart/2005/8/layout/pyramid2"/>
    <dgm:cxn modelId="{D3B45EC3-4384-4981-8836-C34DB4A58A00}" srcId="{F19285C0-0C05-4B8B-8A51-064B13BBD5D6}" destId="{1C9C16DE-46D1-4A65-9FD1-699A50273C9C}" srcOrd="2" destOrd="0" parTransId="{EDE63F4A-B1F3-4293-AE22-B4C371A84633}" sibTransId="{A65A8841-1613-4875-B81F-5C01637FC482}"/>
    <dgm:cxn modelId="{6F6DF4F5-A8F6-4AA2-8408-EB625019D900}" srcId="{F19285C0-0C05-4B8B-8A51-064B13BBD5D6}" destId="{5E275374-5D9E-46FC-8E6D-81C416D78DA9}" srcOrd="3" destOrd="0" parTransId="{D9179E17-2B2D-40A2-AABF-187A379FC48D}" sibTransId="{5D523BD3-7C14-4CA2-88AE-81D95E4DD190}"/>
    <dgm:cxn modelId="{11FF39CE-3A53-4869-BF40-51A1965A92AD}" type="presOf" srcId="{3E7FC7C2-F231-41E1-97AF-83FCE3638C6F}" destId="{8AE31621-4416-4850-AE63-CCBFA13D265F}" srcOrd="0" destOrd="0" presId="urn:microsoft.com/office/officeart/2005/8/layout/pyramid2"/>
    <dgm:cxn modelId="{89DA478E-3F36-4558-BA11-56F421011C44}" srcId="{F19285C0-0C05-4B8B-8A51-064B13BBD5D6}" destId="{033616C5-B2EC-41BB-90E7-3A8E9201A727}" srcOrd="11" destOrd="0" parTransId="{000FC3DA-8238-47E9-9321-5B6DB1853C07}" sibTransId="{C5178D01-A11B-4B5C-8B10-80F7479534CB}"/>
    <dgm:cxn modelId="{053537A5-339F-4FE8-BC2B-A779064FB79A}" srcId="{F19285C0-0C05-4B8B-8A51-064B13BBD5D6}" destId="{D9F4027C-F24B-4416-AC49-6274DA9BCEEB}" srcOrd="0" destOrd="0" parTransId="{BE337305-57F6-4634-8596-F02C8F186FD4}" sibTransId="{29F6F090-5C13-41AD-BBC4-CA44D73FB848}"/>
    <dgm:cxn modelId="{11F80899-543B-42D3-A114-8B5C1CB02C66}" type="presOf" srcId="{0A1F4327-E75A-4DE6-A0A1-5F03ACDA2CA0}" destId="{94CD384F-20E3-4F85-B51F-050D2BD85705}" srcOrd="0" destOrd="0" presId="urn:microsoft.com/office/officeart/2005/8/layout/pyramid2"/>
    <dgm:cxn modelId="{B293480E-7A4B-4164-95D4-A0803577AEFC}" srcId="{F19285C0-0C05-4B8B-8A51-064B13BBD5D6}" destId="{CF2023D6-7832-44A0-9AFB-A0D3C3C637D0}" srcOrd="5" destOrd="0" parTransId="{164D703C-5951-4D75-8858-9ED3613A19D9}" sibTransId="{61F33B7F-0077-4C7D-B892-FB7EF09F9674}"/>
    <dgm:cxn modelId="{1E3E5698-4D2D-45D7-95A2-590D9AAC43A8}" srcId="{F19285C0-0C05-4B8B-8A51-064B13BBD5D6}" destId="{0A1F4327-E75A-4DE6-A0A1-5F03ACDA2CA0}" srcOrd="4" destOrd="0" parTransId="{079211D8-7CFC-4F1D-9E77-B5F671A0AA06}" sibTransId="{8203CB1E-4A5C-4341-8031-A9D099510A22}"/>
    <dgm:cxn modelId="{ACA56275-3990-4AE5-B6B6-3325BCE641D8}" type="presOf" srcId="{706B73C1-3A55-4A32-908B-9818DAC2C5BF}" destId="{AC61C6FE-4EE6-4943-B4C0-49D352712FED}" srcOrd="0" destOrd="0" presId="urn:microsoft.com/office/officeart/2005/8/layout/pyramid2"/>
    <dgm:cxn modelId="{0F43B518-3B63-4245-AE0F-2BDC8670370B}" srcId="{F19285C0-0C05-4B8B-8A51-064B13BBD5D6}" destId="{706B73C1-3A55-4A32-908B-9818DAC2C5BF}" srcOrd="1" destOrd="0" parTransId="{AE77444D-37BD-4285-8AD8-38FB0B539687}" sibTransId="{C1EEB98E-9CDA-4EF3-B0FA-578704B1A356}"/>
    <dgm:cxn modelId="{D9C381C9-2FE0-4E00-BFF6-0BBB0DDC410D}" type="presOf" srcId="{F19285C0-0C05-4B8B-8A51-064B13BBD5D6}" destId="{66C54E60-DCBB-4B13-8C71-B55A17B1734E}" srcOrd="0" destOrd="0" presId="urn:microsoft.com/office/officeart/2005/8/layout/pyramid2"/>
    <dgm:cxn modelId="{C6F1E95D-0A82-4D14-B3AE-A8A5CFE204BC}" type="presOf" srcId="{CA792AFF-5031-4FCF-B4F0-BE61587010C8}" destId="{1E6C6F3C-96CA-4FED-82A6-A21F57EDC567}" srcOrd="0" destOrd="0" presId="urn:microsoft.com/office/officeart/2005/8/layout/pyramid2"/>
    <dgm:cxn modelId="{6E9D1D19-F82B-4AB6-9086-9DDBFB338B65}" srcId="{F19285C0-0C05-4B8B-8A51-064B13BBD5D6}" destId="{3E7FC7C2-F231-41E1-97AF-83FCE3638C6F}" srcOrd="6" destOrd="0" parTransId="{E581F65F-DBD3-4A7D-9247-A7730E66EFA9}" sibTransId="{554260BB-2887-406F-BE86-9EE8517C6DB2}"/>
    <dgm:cxn modelId="{63A86788-89E7-4A89-86DA-52856473C52D}" type="presOf" srcId="{5E275374-5D9E-46FC-8E6D-81C416D78DA9}" destId="{C42DD0DC-BEF4-4145-A50A-C31C7E1C12D6}" srcOrd="0" destOrd="0" presId="urn:microsoft.com/office/officeart/2005/8/layout/pyramid2"/>
    <dgm:cxn modelId="{4614BEB5-AF48-4CA2-A3F5-33CD793D4F63}" type="presParOf" srcId="{66C54E60-DCBB-4B13-8C71-B55A17B1734E}" destId="{56ABC398-BDE7-4823-AEB2-049E2410A429}" srcOrd="0" destOrd="0" presId="urn:microsoft.com/office/officeart/2005/8/layout/pyramid2"/>
    <dgm:cxn modelId="{2C8E0827-10CD-4594-BC55-7AE970C2CF55}" type="presParOf" srcId="{66C54E60-DCBB-4B13-8C71-B55A17B1734E}" destId="{6ED9B69D-6E5C-4E5A-A197-BDA50C6588FF}" srcOrd="1" destOrd="0" presId="urn:microsoft.com/office/officeart/2005/8/layout/pyramid2"/>
    <dgm:cxn modelId="{C6001720-C95E-4692-80FC-F8F8FF17E599}" type="presParOf" srcId="{6ED9B69D-6E5C-4E5A-A197-BDA50C6588FF}" destId="{C891F0E6-9F76-4AC6-9674-374C6C744643}" srcOrd="0" destOrd="0" presId="urn:microsoft.com/office/officeart/2005/8/layout/pyramid2"/>
    <dgm:cxn modelId="{8D6193CF-F3B3-45EB-9FBD-6E0AC6370986}" type="presParOf" srcId="{6ED9B69D-6E5C-4E5A-A197-BDA50C6588FF}" destId="{D8D6D60F-06D8-48C0-B1CC-84A9C60F0298}" srcOrd="1" destOrd="0" presId="urn:microsoft.com/office/officeart/2005/8/layout/pyramid2"/>
    <dgm:cxn modelId="{5244E431-2F1A-40B1-9EF1-A721336618AB}" type="presParOf" srcId="{6ED9B69D-6E5C-4E5A-A197-BDA50C6588FF}" destId="{AC61C6FE-4EE6-4943-B4C0-49D352712FED}" srcOrd="2" destOrd="0" presId="urn:microsoft.com/office/officeart/2005/8/layout/pyramid2"/>
    <dgm:cxn modelId="{B6521970-7FD5-4F5B-8828-E95848310E65}" type="presParOf" srcId="{6ED9B69D-6E5C-4E5A-A197-BDA50C6588FF}" destId="{A9FA8E4D-1FEB-4D60-8C56-269B2D883DBB}" srcOrd="3" destOrd="0" presId="urn:microsoft.com/office/officeart/2005/8/layout/pyramid2"/>
    <dgm:cxn modelId="{FE559B04-B47B-4513-B131-D2D8EBEE492D}" type="presParOf" srcId="{6ED9B69D-6E5C-4E5A-A197-BDA50C6588FF}" destId="{7A42D11B-B663-4FB3-8AF7-7E5FF542C848}" srcOrd="4" destOrd="0" presId="urn:microsoft.com/office/officeart/2005/8/layout/pyramid2"/>
    <dgm:cxn modelId="{D8A824DE-E36B-4274-9A3D-CF4B8AEBD5C1}" type="presParOf" srcId="{6ED9B69D-6E5C-4E5A-A197-BDA50C6588FF}" destId="{CCED5375-4DBE-4EDF-A5E5-4C3B0C5A8DBF}" srcOrd="5" destOrd="0" presId="urn:microsoft.com/office/officeart/2005/8/layout/pyramid2"/>
    <dgm:cxn modelId="{87C3BAE2-49A8-4777-A9E8-27DE4177C167}" type="presParOf" srcId="{6ED9B69D-6E5C-4E5A-A197-BDA50C6588FF}" destId="{C42DD0DC-BEF4-4145-A50A-C31C7E1C12D6}" srcOrd="6" destOrd="0" presId="urn:microsoft.com/office/officeart/2005/8/layout/pyramid2"/>
    <dgm:cxn modelId="{9A999F7E-DC29-4E0E-AA16-62CBF457437A}" type="presParOf" srcId="{6ED9B69D-6E5C-4E5A-A197-BDA50C6588FF}" destId="{6A0E21F9-6A55-4413-89F1-B06CEE40D914}" srcOrd="7" destOrd="0" presId="urn:microsoft.com/office/officeart/2005/8/layout/pyramid2"/>
    <dgm:cxn modelId="{D1FF58C2-E63F-41AC-BB96-32A2A664ECE2}" type="presParOf" srcId="{6ED9B69D-6E5C-4E5A-A197-BDA50C6588FF}" destId="{94CD384F-20E3-4F85-B51F-050D2BD85705}" srcOrd="8" destOrd="0" presId="urn:microsoft.com/office/officeart/2005/8/layout/pyramid2"/>
    <dgm:cxn modelId="{8FDE1D1D-BAB2-4880-9BFE-8E08E8123C71}" type="presParOf" srcId="{6ED9B69D-6E5C-4E5A-A197-BDA50C6588FF}" destId="{A3592F25-0F54-41B9-8655-FD17E906724C}" srcOrd="9" destOrd="0" presId="urn:microsoft.com/office/officeart/2005/8/layout/pyramid2"/>
    <dgm:cxn modelId="{93CFFD94-A3C2-4507-80D5-B44E8C6ECD51}" type="presParOf" srcId="{6ED9B69D-6E5C-4E5A-A197-BDA50C6588FF}" destId="{2A444848-B2EA-414C-A44F-D3762EE1C130}" srcOrd="10" destOrd="0" presId="urn:microsoft.com/office/officeart/2005/8/layout/pyramid2"/>
    <dgm:cxn modelId="{B9AB7D39-4100-4FE3-9B3C-920FEDF7B9BA}" type="presParOf" srcId="{6ED9B69D-6E5C-4E5A-A197-BDA50C6588FF}" destId="{8DF873F0-F90A-4EED-B100-4FD9314C5021}" srcOrd="11" destOrd="0" presId="urn:microsoft.com/office/officeart/2005/8/layout/pyramid2"/>
    <dgm:cxn modelId="{73261A49-DEBF-476A-AE4D-E9C84F3D4BC5}" type="presParOf" srcId="{6ED9B69D-6E5C-4E5A-A197-BDA50C6588FF}" destId="{8AE31621-4416-4850-AE63-CCBFA13D265F}" srcOrd="12" destOrd="0" presId="urn:microsoft.com/office/officeart/2005/8/layout/pyramid2"/>
    <dgm:cxn modelId="{1C86BCE7-FA2E-46C0-AE7A-7ED507BC4E8A}" type="presParOf" srcId="{6ED9B69D-6E5C-4E5A-A197-BDA50C6588FF}" destId="{0669845F-5D33-4C20-9C91-D35D2D323BEE}" srcOrd="13" destOrd="0" presId="urn:microsoft.com/office/officeart/2005/8/layout/pyramid2"/>
    <dgm:cxn modelId="{86BA6998-A508-4174-A5FA-B1BF6452C6F2}" type="presParOf" srcId="{6ED9B69D-6E5C-4E5A-A197-BDA50C6588FF}" destId="{4307C1F9-F297-40D3-8FD3-9EC070515348}" srcOrd="14" destOrd="0" presId="urn:microsoft.com/office/officeart/2005/8/layout/pyramid2"/>
    <dgm:cxn modelId="{42E1F8D7-A06C-4490-A091-9342C2CFD4AD}" type="presParOf" srcId="{6ED9B69D-6E5C-4E5A-A197-BDA50C6588FF}" destId="{841858E7-5A33-4F17-97F6-D91BEB31F3E3}" srcOrd="15" destOrd="0" presId="urn:microsoft.com/office/officeart/2005/8/layout/pyramid2"/>
    <dgm:cxn modelId="{8E3F0987-4A9E-42B8-9D6C-82052D9A4D57}" type="presParOf" srcId="{6ED9B69D-6E5C-4E5A-A197-BDA50C6588FF}" destId="{09835C8F-D8D6-4182-8ACA-EF2520C38428}" srcOrd="16" destOrd="0" presId="urn:microsoft.com/office/officeart/2005/8/layout/pyramid2"/>
    <dgm:cxn modelId="{F941A790-5C18-4CD6-A3A1-8055C293E552}" type="presParOf" srcId="{6ED9B69D-6E5C-4E5A-A197-BDA50C6588FF}" destId="{EC316AB9-E6CB-4498-8738-D724C0B7337A}" srcOrd="17" destOrd="0" presId="urn:microsoft.com/office/officeart/2005/8/layout/pyramid2"/>
    <dgm:cxn modelId="{0963956E-13DA-445A-A429-51BB30E58E45}" type="presParOf" srcId="{6ED9B69D-6E5C-4E5A-A197-BDA50C6588FF}" destId="{42D13345-1214-4C09-94D3-AF7E887FABD5}" srcOrd="18" destOrd="0" presId="urn:microsoft.com/office/officeart/2005/8/layout/pyramid2"/>
    <dgm:cxn modelId="{193A2658-95A1-4D39-8906-2A3568F6B7A8}" type="presParOf" srcId="{6ED9B69D-6E5C-4E5A-A197-BDA50C6588FF}" destId="{7AA8336B-2DCB-4952-8DB5-4D8C52AA99B5}" srcOrd="19" destOrd="0" presId="urn:microsoft.com/office/officeart/2005/8/layout/pyramid2"/>
    <dgm:cxn modelId="{245670F0-8885-4BDC-A6DA-1C90EAC3E47B}" type="presParOf" srcId="{6ED9B69D-6E5C-4E5A-A197-BDA50C6588FF}" destId="{1E6C6F3C-96CA-4FED-82A6-A21F57EDC567}" srcOrd="20" destOrd="0" presId="urn:microsoft.com/office/officeart/2005/8/layout/pyramid2"/>
    <dgm:cxn modelId="{6696BD83-0D68-45BA-BB4B-0CF1DA186739}" type="presParOf" srcId="{6ED9B69D-6E5C-4E5A-A197-BDA50C6588FF}" destId="{F8D48A6C-193A-4DA1-AD8A-66D92D3451D2}" srcOrd="21" destOrd="0" presId="urn:microsoft.com/office/officeart/2005/8/layout/pyramid2"/>
    <dgm:cxn modelId="{EC8210CD-2E44-411B-AE24-F8E641936E4E}" type="presParOf" srcId="{6ED9B69D-6E5C-4E5A-A197-BDA50C6588FF}" destId="{E226C2B0-D7C1-400A-AE93-861F0F7A102B}" srcOrd="22" destOrd="0" presId="urn:microsoft.com/office/officeart/2005/8/layout/pyramid2"/>
    <dgm:cxn modelId="{6703973E-8DCF-449E-80E8-82CFCB221502}" type="presParOf" srcId="{6ED9B69D-6E5C-4E5A-A197-BDA50C6588FF}" destId="{205E98FF-CE98-4977-BCC3-B7CE3A52055D}" srcOrd="2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C531E0-1874-4309-A0AA-BA5D4F587985}" type="doc">
      <dgm:prSet loTypeId="urn:microsoft.com/office/officeart/2005/8/layout/hierarchy3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SG"/>
        </a:p>
      </dgm:t>
    </dgm:pt>
    <dgm:pt modelId="{67E1026E-1908-45B0-943E-1E658C43D0F9}">
      <dgm:prSet phldrT="[Text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SENSORY/</a:t>
          </a:r>
        </a:p>
        <a:p>
          <a:r>
            <a:rPr lang="en-US" sz="18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AFFERENT</a:t>
          </a:r>
          <a:endParaRPr lang="en-SG" sz="1800" b="1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E5FA61-4C80-436D-B52F-A6C916633B93}" type="parTrans" cxnId="{B9F071BC-3A69-43A7-AB81-DAC4B8E31000}">
      <dgm:prSet/>
      <dgm:spPr/>
      <dgm:t>
        <a:bodyPr/>
        <a:lstStyle/>
        <a:p>
          <a:endParaRPr lang="en-SG"/>
        </a:p>
      </dgm:t>
    </dgm:pt>
    <dgm:pt modelId="{60ABB762-A8F1-41EE-A8F9-9D5D2B1DD41B}" type="sibTrans" cxnId="{B9F071BC-3A69-43A7-AB81-DAC4B8E31000}">
      <dgm:prSet/>
      <dgm:spPr/>
      <dgm:t>
        <a:bodyPr/>
        <a:lstStyle/>
        <a:p>
          <a:endParaRPr lang="en-SG"/>
        </a:p>
      </dgm:t>
    </dgm:pt>
    <dgm:pt modelId="{C5AC6505-B8ED-4BA5-8265-73805B29E26F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OLFACTORY</a:t>
          </a:r>
          <a:endParaRPr lang="en-SG" sz="1800" dirty="0">
            <a:latin typeface="Times New Roman" pitchFamily="18" charset="0"/>
            <a:cs typeface="Times New Roman" pitchFamily="18" charset="0"/>
          </a:endParaRPr>
        </a:p>
      </dgm:t>
    </dgm:pt>
    <dgm:pt modelId="{3BAF1654-72F3-44DF-9608-189BB3E714E2}" type="parTrans" cxnId="{9E3BF4EA-A20B-441A-8148-26EA1BA82C83}">
      <dgm:prSet/>
      <dgm:spPr>
        <a:ln>
          <a:solidFill>
            <a:schemeClr val="tx1"/>
          </a:solidFill>
        </a:ln>
      </dgm:spPr>
      <dgm:t>
        <a:bodyPr/>
        <a:lstStyle/>
        <a:p>
          <a:endParaRPr lang="en-SG"/>
        </a:p>
      </dgm:t>
    </dgm:pt>
    <dgm:pt modelId="{76C38BD1-7C54-4D72-9168-93AA01C43764}" type="sibTrans" cxnId="{9E3BF4EA-A20B-441A-8148-26EA1BA82C83}">
      <dgm:prSet/>
      <dgm:spPr/>
      <dgm:t>
        <a:bodyPr/>
        <a:lstStyle/>
        <a:p>
          <a:endParaRPr lang="en-SG"/>
        </a:p>
      </dgm:t>
    </dgm:pt>
    <dgm:pt modelId="{D59855CD-F904-4653-ACF5-311B1D17159B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OPTIC</a:t>
          </a:r>
          <a:endParaRPr lang="en-SG" sz="1800" dirty="0">
            <a:latin typeface="Times New Roman" pitchFamily="18" charset="0"/>
            <a:cs typeface="Times New Roman" pitchFamily="18" charset="0"/>
          </a:endParaRPr>
        </a:p>
      </dgm:t>
    </dgm:pt>
    <dgm:pt modelId="{C2610E29-9374-4021-9D08-8B5F633BD52A}" type="parTrans" cxnId="{148B7DA4-7B1C-410D-AB47-A6F07F338256}">
      <dgm:prSet/>
      <dgm:spPr>
        <a:ln>
          <a:solidFill>
            <a:schemeClr val="tx1"/>
          </a:solidFill>
        </a:ln>
      </dgm:spPr>
      <dgm:t>
        <a:bodyPr/>
        <a:lstStyle/>
        <a:p>
          <a:endParaRPr lang="en-SG"/>
        </a:p>
      </dgm:t>
    </dgm:pt>
    <dgm:pt modelId="{CFE0A2B4-F5A3-4F02-BF07-950536CBB205}" type="sibTrans" cxnId="{148B7DA4-7B1C-410D-AB47-A6F07F338256}">
      <dgm:prSet/>
      <dgm:spPr/>
      <dgm:t>
        <a:bodyPr/>
        <a:lstStyle/>
        <a:p>
          <a:endParaRPr lang="en-SG"/>
        </a:p>
      </dgm:t>
    </dgm:pt>
    <dgm:pt modelId="{B3DD66CB-F8C7-450D-88FD-A06E23946ADA}">
      <dgm:prSet phldrT="[Text]" custT="1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MOTOR/</a:t>
          </a:r>
        </a:p>
        <a:p>
          <a:r>
            <a:rPr lang="en-US" sz="18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EFFERENT</a:t>
          </a:r>
          <a:endParaRPr lang="en-SG" sz="1800" b="1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73BE57-A171-4CFF-9D45-4B6EBF6EEF88}" type="parTrans" cxnId="{0B999156-67CE-47B5-9950-39A9D8E5902B}">
      <dgm:prSet/>
      <dgm:spPr/>
      <dgm:t>
        <a:bodyPr/>
        <a:lstStyle/>
        <a:p>
          <a:endParaRPr lang="en-SG"/>
        </a:p>
      </dgm:t>
    </dgm:pt>
    <dgm:pt modelId="{6BDD8D8B-4A24-4A3E-96C0-6443EC3B7F78}" type="sibTrans" cxnId="{0B999156-67CE-47B5-9950-39A9D8E5902B}">
      <dgm:prSet/>
      <dgm:spPr/>
      <dgm:t>
        <a:bodyPr/>
        <a:lstStyle/>
        <a:p>
          <a:endParaRPr lang="en-SG"/>
        </a:p>
      </dgm:t>
    </dgm:pt>
    <dgm:pt modelId="{C33A37D6-CE95-4301-B626-1B19028AF2B2}">
      <dgm:prSet phldrT="[Text]" custT="1"/>
      <dgm:spPr>
        <a:solidFill>
          <a:srgbClr val="92D050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OCCULOMOTOR</a:t>
          </a:r>
          <a:endParaRPr lang="en-SG" sz="1800" dirty="0">
            <a:latin typeface="Times New Roman" pitchFamily="18" charset="0"/>
            <a:cs typeface="Times New Roman" pitchFamily="18" charset="0"/>
          </a:endParaRPr>
        </a:p>
      </dgm:t>
    </dgm:pt>
    <dgm:pt modelId="{FFDDB99D-FB56-40DF-A790-980298ABED0B}" type="parTrans" cxnId="{7D262817-D54A-4FAC-B96B-6DB4C72FF794}">
      <dgm:prSet/>
      <dgm:spPr>
        <a:ln>
          <a:solidFill>
            <a:schemeClr val="tx1"/>
          </a:solidFill>
        </a:ln>
      </dgm:spPr>
      <dgm:t>
        <a:bodyPr/>
        <a:lstStyle/>
        <a:p>
          <a:endParaRPr lang="en-SG"/>
        </a:p>
      </dgm:t>
    </dgm:pt>
    <dgm:pt modelId="{FC937357-871F-4459-9138-47306B1BB180}" type="sibTrans" cxnId="{7D262817-D54A-4FAC-B96B-6DB4C72FF794}">
      <dgm:prSet/>
      <dgm:spPr/>
      <dgm:t>
        <a:bodyPr/>
        <a:lstStyle/>
        <a:p>
          <a:endParaRPr lang="en-SG"/>
        </a:p>
      </dgm:t>
    </dgm:pt>
    <dgm:pt modelId="{151FB853-B530-4B47-B06D-6E882BA297AF}">
      <dgm:prSet phldrT="[Text]" custT="1"/>
      <dgm:spPr>
        <a:solidFill>
          <a:srgbClr val="92D050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ACCESSARY</a:t>
          </a:r>
          <a:endParaRPr lang="en-SG" sz="1800" dirty="0" smtClean="0">
            <a:latin typeface="Times New Roman" pitchFamily="18" charset="0"/>
            <a:cs typeface="Times New Roman" pitchFamily="18" charset="0"/>
          </a:endParaRPr>
        </a:p>
      </dgm:t>
    </dgm:pt>
    <dgm:pt modelId="{52BAF0EA-79AA-4C2E-B879-C8124056C606}" type="parTrans" cxnId="{6F94247F-D88B-47BE-8585-D746DC955A9C}">
      <dgm:prSet/>
      <dgm:spPr>
        <a:ln>
          <a:solidFill>
            <a:schemeClr val="tx1"/>
          </a:solidFill>
        </a:ln>
      </dgm:spPr>
      <dgm:t>
        <a:bodyPr/>
        <a:lstStyle/>
        <a:p>
          <a:endParaRPr lang="en-SG"/>
        </a:p>
      </dgm:t>
    </dgm:pt>
    <dgm:pt modelId="{9C882236-3F18-476D-A654-EB386E9E6747}" type="sibTrans" cxnId="{6F94247F-D88B-47BE-8585-D746DC955A9C}">
      <dgm:prSet/>
      <dgm:spPr/>
      <dgm:t>
        <a:bodyPr/>
        <a:lstStyle/>
        <a:p>
          <a:endParaRPr lang="en-SG"/>
        </a:p>
      </dgm:t>
    </dgm:pt>
    <dgm:pt modelId="{A1FDE3C2-CD3F-4946-BF74-3A957F3373FA}">
      <dgm:prSet custT="1"/>
      <dgm:spPr>
        <a:solidFill>
          <a:schemeClr val="bg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MIXED</a:t>
          </a:r>
          <a:endParaRPr lang="en-SG" sz="1800" b="1" u="sng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CEB836-85CB-4D4C-B318-84723376B08A}" type="sibTrans" cxnId="{A54E2527-13B9-4338-9689-27C77AFB59A0}">
      <dgm:prSet/>
      <dgm:spPr/>
      <dgm:t>
        <a:bodyPr/>
        <a:lstStyle/>
        <a:p>
          <a:endParaRPr lang="en-SG"/>
        </a:p>
      </dgm:t>
    </dgm:pt>
    <dgm:pt modelId="{250BA773-B2B4-46C6-8725-EC4C2078E59C}" type="parTrans" cxnId="{A54E2527-13B9-4338-9689-27C77AFB59A0}">
      <dgm:prSet/>
      <dgm:spPr/>
      <dgm:t>
        <a:bodyPr/>
        <a:lstStyle/>
        <a:p>
          <a:endParaRPr lang="en-SG"/>
        </a:p>
      </dgm:t>
    </dgm:pt>
    <dgm:pt modelId="{6ABF89D5-D7FA-4832-A06E-859AFF335EB7}">
      <dgm:prSet custT="1"/>
      <dgm:spPr>
        <a:solidFill>
          <a:srgbClr val="92D050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TROCHLEAR</a:t>
          </a:r>
          <a:endParaRPr lang="en-SG" sz="1800" dirty="0" smtClean="0">
            <a:latin typeface="Times New Roman" pitchFamily="18" charset="0"/>
            <a:cs typeface="Times New Roman" pitchFamily="18" charset="0"/>
          </a:endParaRPr>
        </a:p>
      </dgm:t>
    </dgm:pt>
    <dgm:pt modelId="{08CEC385-CA7F-4BC5-9CAF-18359EF682AA}" type="parTrans" cxnId="{38EE70AA-0556-469B-98E7-4DAC9733BF33}">
      <dgm:prSet/>
      <dgm:spPr>
        <a:ln>
          <a:solidFill>
            <a:schemeClr val="tx1"/>
          </a:solidFill>
        </a:ln>
      </dgm:spPr>
      <dgm:t>
        <a:bodyPr/>
        <a:lstStyle/>
        <a:p>
          <a:endParaRPr lang="en-SG"/>
        </a:p>
      </dgm:t>
    </dgm:pt>
    <dgm:pt modelId="{D210EC67-F901-412E-82D4-BA0FBCA57905}" type="sibTrans" cxnId="{38EE70AA-0556-469B-98E7-4DAC9733BF33}">
      <dgm:prSet/>
      <dgm:spPr/>
      <dgm:t>
        <a:bodyPr/>
        <a:lstStyle/>
        <a:p>
          <a:endParaRPr lang="en-SG"/>
        </a:p>
      </dgm:t>
    </dgm:pt>
    <dgm:pt modelId="{E22326F9-1932-4721-A40E-718CFCCA06BB}">
      <dgm:prSet custT="1"/>
      <dgm:spPr>
        <a:solidFill>
          <a:schemeClr val="bg1">
            <a:lumMod val="75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TRIGEMINAL</a:t>
          </a:r>
          <a:endParaRPr lang="en-SG" sz="1800" dirty="0" smtClean="0">
            <a:latin typeface="Times New Roman" pitchFamily="18" charset="0"/>
            <a:cs typeface="Times New Roman" pitchFamily="18" charset="0"/>
          </a:endParaRPr>
        </a:p>
      </dgm:t>
    </dgm:pt>
    <dgm:pt modelId="{6139C5B0-0089-4F7E-8F9B-4F8ADFE6AA32}" type="parTrans" cxnId="{71802A11-6838-44CE-B835-BAFC14FEACBE}">
      <dgm:prSet/>
      <dgm:spPr>
        <a:ln>
          <a:solidFill>
            <a:schemeClr val="tx1"/>
          </a:solidFill>
        </a:ln>
      </dgm:spPr>
      <dgm:t>
        <a:bodyPr/>
        <a:lstStyle/>
        <a:p>
          <a:endParaRPr lang="en-SG"/>
        </a:p>
      </dgm:t>
    </dgm:pt>
    <dgm:pt modelId="{6738A90A-02A2-455C-9F42-F4D1362F9FCB}" type="sibTrans" cxnId="{71802A11-6838-44CE-B835-BAFC14FEACBE}">
      <dgm:prSet/>
      <dgm:spPr/>
      <dgm:t>
        <a:bodyPr/>
        <a:lstStyle/>
        <a:p>
          <a:endParaRPr lang="en-SG"/>
        </a:p>
      </dgm:t>
    </dgm:pt>
    <dgm:pt modelId="{72BC5A21-C6CD-4139-9D0F-E285273A0468}">
      <dgm:prSet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VESTIBULO</a:t>
          </a:r>
        </a:p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COCHLEAR</a:t>
          </a:r>
          <a:endParaRPr lang="en-SG" sz="1800" dirty="0">
            <a:latin typeface="Times New Roman" pitchFamily="18" charset="0"/>
            <a:cs typeface="Times New Roman" pitchFamily="18" charset="0"/>
          </a:endParaRPr>
        </a:p>
      </dgm:t>
    </dgm:pt>
    <dgm:pt modelId="{FCB96480-74F8-44C0-BF14-DE1F5283AF37}" type="parTrans" cxnId="{EB3D4ECB-8147-437D-94A1-BB81DA5A7723}">
      <dgm:prSet/>
      <dgm:spPr>
        <a:ln>
          <a:solidFill>
            <a:schemeClr val="tx1"/>
          </a:solidFill>
        </a:ln>
      </dgm:spPr>
      <dgm:t>
        <a:bodyPr/>
        <a:lstStyle/>
        <a:p>
          <a:endParaRPr lang="en-SG"/>
        </a:p>
      </dgm:t>
    </dgm:pt>
    <dgm:pt modelId="{A841C5D7-1B56-4253-980F-2B57C5390723}" type="sibTrans" cxnId="{EB3D4ECB-8147-437D-94A1-BB81DA5A7723}">
      <dgm:prSet/>
      <dgm:spPr/>
      <dgm:t>
        <a:bodyPr/>
        <a:lstStyle/>
        <a:p>
          <a:endParaRPr lang="en-SG"/>
        </a:p>
      </dgm:t>
    </dgm:pt>
    <dgm:pt modelId="{B72FABD8-EE60-4D1C-9435-D9C9EECCECC2}">
      <dgm:prSet custT="1"/>
      <dgm:spPr>
        <a:solidFill>
          <a:srgbClr val="92D050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HYPOGLOSSAL</a:t>
          </a:r>
          <a:endParaRPr lang="en-SG" sz="1800" dirty="0" smtClean="0">
            <a:latin typeface="Times New Roman" pitchFamily="18" charset="0"/>
            <a:cs typeface="Times New Roman" pitchFamily="18" charset="0"/>
          </a:endParaRPr>
        </a:p>
      </dgm:t>
    </dgm:pt>
    <dgm:pt modelId="{76D038C3-513B-4BD2-82CB-19C9CD5AB320}" type="parTrans" cxnId="{4FB17178-6710-4419-ABD4-6F2F5AED50F4}">
      <dgm:prSet/>
      <dgm:spPr>
        <a:ln>
          <a:solidFill>
            <a:schemeClr val="tx1"/>
          </a:solidFill>
        </a:ln>
      </dgm:spPr>
      <dgm:t>
        <a:bodyPr/>
        <a:lstStyle/>
        <a:p>
          <a:endParaRPr lang="en-SG"/>
        </a:p>
      </dgm:t>
    </dgm:pt>
    <dgm:pt modelId="{CBC1A25F-3975-4D4A-80AC-2A1CD7B59F2B}" type="sibTrans" cxnId="{4FB17178-6710-4419-ABD4-6F2F5AED50F4}">
      <dgm:prSet/>
      <dgm:spPr/>
      <dgm:t>
        <a:bodyPr/>
        <a:lstStyle/>
        <a:p>
          <a:endParaRPr lang="en-SG"/>
        </a:p>
      </dgm:t>
    </dgm:pt>
    <dgm:pt modelId="{43463399-832A-4989-BD75-5290ECD2B830}">
      <dgm:prSet custT="1"/>
      <dgm:spPr>
        <a:solidFill>
          <a:srgbClr val="92D050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ABDUCENS</a:t>
          </a:r>
          <a:endParaRPr lang="en-SG" sz="1800" dirty="0" smtClean="0">
            <a:latin typeface="Times New Roman" pitchFamily="18" charset="0"/>
            <a:cs typeface="Times New Roman" pitchFamily="18" charset="0"/>
          </a:endParaRPr>
        </a:p>
      </dgm:t>
    </dgm:pt>
    <dgm:pt modelId="{2FDA2A77-D039-4C8E-BFF7-46FB6825A50C}" type="parTrans" cxnId="{D85851C4-1B7C-4F98-9CD4-17C2C4DC6A51}">
      <dgm:prSet/>
      <dgm:spPr>
        <a:ln>
          <a:solidFill>
            <a:schemeClr val="tx1"/>
          </a:solidFill>
        </a:ln>
      </dgm:spPr>
      <dgm:t>
        <a:bodyPr/>
        <a:lstStyle/>
        <a:p>
          <a:endParaRPr lang="en-SG"/>
        </a:p>
      </dgm:t>
    </dgm:pt>
    <dgm:pt modelId="{B25AD017-0B0D-4012-8C3A-344A5FEDD8F4}" type="sibTrans" cxnId="{D85851C4-1B7C-4F98-9CD4-17C2C4DC6A51}">
      <dgm:prSet/>
      <dgm:spPr/>
      <dgm:t>
        <a:bodyPr/>
        <a:lstStyle/>
        <a:p>
          <a:endParaRPr lang="en-SG"/>
        </a:p>
      </dgm:t>
    </dgm:pt>
    <dgm:pt modelId="{B47BE8AE-C4BE-40FA-BABE-A58ABD49F907}">
      <dgm:prSet custT="1"/>
      <dgm:spPr>
        <a:solidFill>
          <a:schemeClr val="bg1">
            <a:lumMod val="75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FACIAL</a:t>
          </a:r>
          <a:endParaRPr lang="en-SG" sz="1800" dirty="0" smtClean="0">
            <a:latin typeface="Times New Roman" pitchFamily="18" charset="0"/>
            <a:cs typeface="Times New Roman" pitchFamily="18" charset="0"/>
          </a:endParaRPr>
        </a:p>
      </dgm:t>
    </dgm:pt>
    <dgm:pt modelId="{8CEF78E6-23DB-4336-B21A-3E7757BF1ABC}" type="parTrans" cxnId="{4BA69A23-2DC3-462B-B704-8276C8C17347}">
      <dgm:prSet/>
      <dgm:spPr>
        <a:ln>
          <a:solidFill>
            <a:schemeClr val="tx1"/>
          </a:solidFill>
        </a:ln>
      </dgm:spPr>
      <dgm:t>
        <a:bodyPr/>
        <a:lstStyle/>
        <a:p>
          <a:endParaRPr lang="en-SG"/>
        </a:p>
      </dgm:t>
    </dgm:pt>
    <dgm:pt modelId="{216B3103-B526-46D0-9C4B-DB4A72D52DD2}" type="sibTrans" cxnId="{4BA69A23-2DC3-462B-B704-8276C8C17347}">
      <dgm:prSet/>
      <dgm:spPr/>
      <dgm:t>
        <a:bodyPr/>
        <a:lstStyle/>
        <a:p>
          <a:endParaRPr lang="en-SG"/>
        </a:p>
      </dgm:t>
    </dgm:pt>
    <dgm:pt modelId="{49F374F0-21C1-45AC-94CF-B97445F1C106}">
      <dgm:prSet custT="1"/>
      <dgm:spPr>
        <a:solidFill>
          <a:schemeClr val="bg1">
            <a:lumMod val="75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SG" sz="1800" dirty="0" smtClean="0">
              <a:latin typeface="Times New Roman" pitchFamily="18" charset="0"/>
              <a:cs typeface="Times New Roman" pitchFamily="18" charset="0"/>
            </a:rPr>
            <a:t>GLOSSO-PHARYNGEAL</a:t>
          </a:r>
        </a:p>
      </dgm:t>
    </dgm:pt>
    <dgm:pt modelId="{4A5D3D29-0D93-4D39-BB83-BDD240A4AEC3}" type="parTrans" cxnId="{41B830B8-A091-4865-ACA2-AD28111D86DC}">
      <dgm:prSet/>
      <dgm:spPr>
        <a:ln>
          <a:solidFill>
            <a:schemeClr val="tx1"/>
          </a:solidFill>
        </a:ln>
      </dgm:spPr>
      <dgm:t>
        <a:bodyPr/>
        <a:lstStyle/>
        <a:p>
          <a:endParaRPr lang="en-SG"/>
        </a:p>
      </dgm:t>
    </dgm:pt>
    <dgm:pt modelId="{2CA704F9-CDFC-4513-B1FB-A5F52A254D6C}" type="sibTrans" cxnId="{41B830B8-A091-4865-ACA2-AD28111D86DC}">
      <dgm:prSet/>
      <dgm:spPr/>
      <dgm:t>
        <a:bodyPr/>
        <a:lstStyle/>
        <a:p>
          <a:endParaRPr lang="en-SG"/>
        </a:p>
      </dgm:t>
    </dgm:pt>
    <dgm:pt modelId="{8F84AD5C-E4CA-462E-A968-1F0225300EE5}">
      <dgm:prSet custT="1"/>
      <dgm:spPr>
        <a:solidFill>
          <a:schemeClr val="bg1">
            <a:lumMod val="75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VAGUS</a:t>
          </a:r>
        </a:p>
      </dgm:t>
    </dgm:pt>
    <dgm:pt modelId="{695E5781-866A-47B7-BBB8-F0028E7FD3B2}" type="parTrans" cxnId="{FFEC282E-D579-4307-B653-F1F93367BAF5}">
      <dgm:prSet/>
      <dgm:spPr>
        <a:ln>
          <a:solidFill>
            <a:schemeClr val="tx1"/>
          </a:solidFill>
        </a:ln>
      </dgm:spPr>
      <dgm:t>
        <a:bodyPr/>
        <a:lstStyle/>
        <a:p>
          <a:endParaRPr lang="en-SG"/>
        </a:p>
      </dgm:t>
    </dgm:pt>
    <dgm:pt modelId="{D2AF5DCE-D886-42C1-A76F-22FC7586265A}" type="sibTrans" cxnId="{FFEC282E-D579-4307-B653-F1F93367BAF5}">
      <dgm:prSet/>
      <dgm:spPr/>
      <dgm:t>
        <a:bodyPr/>
        <a:lstStyle/>
        <a:p>
          <a:endParaRPr lang="en-SG"/>
        </a:p>
      </dgm:t>
    </dgm:pt>
    <dgm:pt modelId="{30ABD516-E8D1-449D-911C-4D75F551968E}" type="pres">
      <dgm:prSet presAssocID="{F3C531E0-1874-4309-A0AA-BA5D4F58798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SG"/>
        </a:p>
      </dgm:t>
    </dgm:pt>
    <dgm:pt modelId="{01B81635-5F34-40F5-9293-DBEF64585D64}" type="pres">
      <dgm:prSet presAssocID="{67E1026E-1908-45B0-943E-1E658C43D0F9}" presName="root" presStyleCnt="0"/>
      <dgm:spPr/>
    </dgm:pt>
    <dgm:pt modelId="{8C196382-5EE3-426E-ADC9-F829C6819E7F}" type="pres">
      <dgm:prSet presAssocID="{67E1026E-1908-45B0-943E-1E658C43D0F9}" presName="rootComposite" presStyleCnt="0"/>
      <dgm:spPr/>
    </dgm:pt>
    <dgm:pt modelId="{CD00EC7E-4C4C-4F70-86ED-97A0CF9381E8}" type="pres">
      <dgm:prSet presAssocID="{67E1026E-1908-45B0-943E-1E658C43D0F9}" presName="rootText" presStyleLbl="node1" presStyleIdx="0" presStyleCnt="3" custScaleX="129937" custScaleY="88257" custLinFactNeighborX="7346" custLinFactNeighborY="-753"/>
      <dgm:spPr/>
      <dgm:t>
        <a:bodyPr/>
        <a:lstStyle/>
        <a:p>
          <a:endParaRPr lang="en-SG"/>
        </a:p>
      </dgm:t>
    </dgm:pt>
    <dgm:pt modelId="{42117C52-DD42-4CA3-BE3B-1A56AC8E3621}" type="pres">
      <dgm:prSet presAssocID="{67E1026E-1908-45B0-943E-1E658C43D0F9}" presName="rootConnector" presStyleLbl="node1" presStyleIdx="0" presStyleCnt="3"/>
      <dgm:spPr/>
      <dgm:t>
        <a:bodyPr/>
        <a:lstStyle/>
        <a:p>
          <a:endParaRPr lang="en-SG"/>
        </a:p>
      </dgm:t>
    </dgm:pt>
    <dgm:pt modelId="{164FE489-163A-4397-8518-CEB2945DA805}" type="pres">
      <dgm:prSet presAssocID="{67E1026E-1908-45B0-943E-1E658C43D0F9}" presName="childShape" presStyleCnt="0"/>
      <dgm:spPr/>
    </dgm:pt>
    <dgm:pt modelId="{C5BF7784-A97A-4BC8-9CB8-645153D54102}" type="pres">
      <dgm:prSet presAssocID="{3BAF1654-72F3-44DF-9608-189BB3E714E2}" presName="Name13" presStyleLbl="parChTrans1D2" presStyleIdx="0" presStyleCnt="12"/>
      <dgm:spPr/>
      <dgm:t>
        <a:bodyPr/>
        <a:lstStyle/>
        <a:p>
          <a:endParaRPr lang="en-SG"/>
        </a:p>
      </dgm:t>
    </dgm:pt>
    <dgm:pt modelId="{528539FE-FDC2-4463-8187-D6DAC4B0C960}" type="pres">
      <dgm:prSet presAssocID="{C5AC6505-B8ED-4BA5-8265-73805B29E26F}" presName="childText" presStyleLbl="bgAcc1" presStyleIdx="0" presStyleCnt="12" custScaleX="123786" custLinFactNeighborX="10782" custLinFactNeighborY="6647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02FDE2B9-2BAC-4BD5-BF93-B8717A6050B6}" type="pres">
      <dgm:prSet presAssocID="{C2610E29-9374-4021-9D08-8B5F633BD52A}" presName="Name13" presStyleLbl="parChTrans1D2" presStyleIdx="1" presStyleCnt="12"/>
      <dgm:spPr/>
      <dgm:t>
        <a:bodyPr/>
        <a:lstStyle/>
        <a:p>
          <a:endParaRPr lang="en-SG"/>
        </a:p>
      </dgm:t>
    </dgm:pt>
    <dgm:pt modelId="{EA7D34BC-5E2B-4BE0-B3FF-FE9955F75EB1}" type="pres">
      <dgm:prSet presAssocID="{D59855CD-F904-4653-ACF5-311B1D17159B}" presName="childText" presStyleLbl="bgAcc1" presStyleIdx="1" presStyleCnt="12" custScaleX="123786" custScaleY="75840" custLinFactNeighborX="10782" custLinFactNeighborY="1232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01C9F81D-C24A-4480-AB44-A51EEF9C7E26}" type="pres">
      <dgm:prSet presAssocID="{FCB96480-74F8-44C0-BF14-DE1F5283AF37}" presName="Name13" presStyleLbl="parChTrans1D2" presStyleIdx="2" presStyleCnt="12"/>
      <dgm:spPr/>
      <dgm:t>
        <a:bodyPr/>
        <a:lstStyle/>
        <a:p>
          <a:endParaRPr lang="en-SG"/>
        </a:p>
      </dgm:t>
    </dgm:pt>
    <dgm:pt modelId="{E22FBCCC-3DFF-4EFC-8E28-5C4C92C5C2C6}" type="pres">
      <dgm:prSet presAssocID="{72BC5A21-C6CD-4139-9D0F-E285273A0468}" presName="childText" presStyleLbl="bgAcc1" presStyleIdx="2" presStyleCnt="12" custScaleX="123786" custLinFactNeighborX="10782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ECA45ADE-AE25-4B41-A575-D5EC20928D36}" type="pres">
      <dgm:prSet presAssocID="{B3DD66CB-F8C7-450D-88FD-A06E23946ADA}" presName="root" presStyleCnt="0"/>
      <dgm:spPr/>
    </dgm:pt>
    <dgm:pt modelId="{0C81CE65-DF2E-4E11-A573-33F1D9C439A2}" type="pres">
      <dgm:prSet presAssocID="{B3DD66CB-F8C7-450D-88FD-A06E23946ADA}" presName="rootComposite" presStyleCnt="0"/>
      <dgm:spPr/>
    </dgm:pt>
    <dgm:pt modelId="{1E9CABB3-D926-46E6-8DE5-C9C0018C21E9}" type="pres">
      <dgm:prSet presAssocID="{B3DD66CB-F8C7-450D-88FD-A06E23946ADA}" presName="rootText" presStyleLbl="node1" presStyleIdx="1" presStyleCnt="3" custLinFactNeighborX="-2936"/>
      <dgm:spPr/>
      <dgm:t>
        <a:bodyPr/>
        <a:lstStyle/>
        <a:p>
          <a:endParaRPr lang="en-SG"/>
        </a:p>
      </dgm:t>
    </dgm:pt>
    <dgm:pt modelId="{2B9F25B7-8082-449D-8FDB-28C5D6A50558}" type="pres">
      <dgm:prSet presAssocID="{B3DD66CB-F8C7-450D-88FD-A06E23946ADA}" presName="rootConnector" presStyleLbl="node1" presStyleIdx="1" presStyleCnt="3"/>
      <dgm:spPr/>
      <dgm:t>
        <a:bodyPr/>
        <a:lstStyle/>
        <a:p>
          <a:endParaRPr lang="en-SG"/>
        </a:p>
      </dgm:t>
    </dgm:pt>
    <dgm:pt modelId="{FF8A2CA8-1869-4692-9AC0-3CD352F74315}" type="pres">
      <dgm:prSet presAssocID="{B3DD66CB-F8C7-450D-88FD-A06E23946ADA}" presName="childShape" presStyleCnt="0"/>
      <dgm:spPr/>
    </dgm:pt>
    <dgm:pt modelId="{6F11919E-792A-48A1-A3A4-7A51A0BEAD62}" type="pres">
      <dgm:prSet presAssocID="{FFDDB99D-FB56-40DF-A790-980298ABED0B}" presName="Name13" presStyleLbl="parChTrans1D2" presStyleIdx="3" presStyleCnt="12"/>
      <dgm:spPr/>
      <dgm:t>
        <a:bodyPr/>
        <a:lstStyle/>
        <a:p>
          <a:endParaRPr lang="en-SG"/>
        </a:p>
      </dgm:t>
    </dgm:pt>
    <dgm:pt modelId="{29F45740-EF0F-4777-AA98-E5BCED3A8DFE}" type="pres">
      <dgm:prSet presAssocID="{C33A37D6-CE95-4301-B626-1B19028AF2B2}" presName="childText" presStyleLbl="bgAcc1" presStyleIdx="3" presStyleCnt="12" custScaleX="151339" custScaleY="69685" custLinFactNeighborX="-3299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A1ED102B-535D-4E4E-84AA-4ACFCAB7FF7A}" type="pres">
      <dgm:prSet presAssocID="{08CEC385-CA7F-4BC5-9CAF-18359EF682AA}" presName="Name13" presStyleLbl="parChTrans1D2" presStyleIdx="4" presStyleCnt="12"/>
      <dgm:spPr/>
      <dgm:t>
        <a:bodyPr/>
        <a:lstStyle/>
        <a:p>
          <a:endParaRPr lang="en-SG"/>
        </a:p>
      </dgm:t>
    </dgm:pt>
    <dgm:pt modelId="{75B613CA-8DF5-4F39-8DE3-668B62CD4196}" type="pres">
      <dgm:prSet presAssocID="{6ABF89D5-D7FA-4832-A06E-859AFF335EB7}" presName="childText" presStyleLbl="bgAcc1" presStyleIdx="4" presStyleCnt="12" custScaleX="134593" custScaleY="63817" custLinFactNeighborX="-483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7781AF92-F922-4E89-9C13-EFCF40D31640}" type="pres">
      <dgm:prSet presAssocID="{2FDA2A77-D039-4C8E-BFF7-46FB6825A50C}" presName="Name13" presStyleLbl="parChTrans1D2" presStyleIdx="5" presStyleCnt="12"/>
      <dgm:spPr/>
      <dgm:t>
        <a:bodyPr/>
        <a:lstStyle/>
        <a:p>
          <a:endParaRPr lang="en-SG"/>
        </a:p>
      </dgm:t>
    </dgm:pt>
    <dgm:pt modelId="{B529285A-741E-47B1-AAB5-F8C574434649}" type="pres">
      <dgm:prSet presAssocID="{43463399-832A-4989-BD75-5290ECD2B830}" presName="childText" presStyleLbl="bgAcc1" presStyleIdx="5" presStyleCnt="12" custScaleX="119991" custScaleY="62861" custLinFactNeighborX="189" custLinFactNeighborY="-340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16B5EE22-AF83-425C-8EE6-9CCC87A5A2AD}" type="pres">
      <dgm:prSet presAssocID="{52BAF0EA-79AA-4C2E-B879-C8124056C606}" presName="Name13" presStyleLbl="parChTrans1D2" presStyleIdx="6" presStyleCnt="12"/>
      <dgm:spPr/>
      <dgm:t>
        <a:bodyPr/>
        <a:lstStyle/>
        <a:p>
          <a:endParaRPr lang="en-SG"/>
        </a:p>
      </dgm:t>
    </dgm:pt>
    <dgm:pt modelId="{3EE3FBBE-CA6C-46B9-8B7D-326992CF5E16}" type="pres">
      <dgm:prSet presAssocID="{151FB853-B530-4B47-B06D-6E882BA297AF}" presName="childText" presStyleLbl="bgAcc1" presStyleIdx="6" presStyleCnt="12" custScaleX="115362" custScaleY="58087" custLinFactNeighborX="175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D5145747-1ED4-4884-8F78-1F6560B48100}" type="pres">
      <dgm:prSet presAssocID="{76D038C3-513B-4BD2-82CB-19C9CD5AB320}" presName="Name13" presStyleLbl="parChTrans1D2" presStyleIdx="7" presStyleCnt="12"/>
      <dgm:spPr/>
      <dgm:t>
        <a:bodyPr/>
        <a:lstStyle/>
        <a:p>
          <a:endParaRPr lang="en-SG"/>
        </a:p>
      </dgm:t>
    </dgm:pt>
    <dgm:pt modelId="{6293D53E-8784-4165-BBBA-A82A610216C3}" type="pres">
      <dgm:prSet presAssocID="{B72FABD8-EE60-4D1C-9435-D9C9EECCECC2}" presName="childText" presStyleLbl="bgAcc1" presStyleIdx="7" presStyleCnt="12" custScaleX="131880" custScaleY="53945" custLinFactNeighborX="2230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D043E91C-A647-4CB5-8D03-2CDA92406436}" type="pres">
      <dgm:prSet presAssocID="{A1FDE3C2-CD3F-4946-BF74-3A957F3373FA}" presName="root" presStyleCnt="0"/>
      <dgm:spPr/>
    </dgm:pt>
    <dgm:pt modelId="{F3C8E9C5-37E3-42B9-BAF4-D206A180BB0C}" type="pres">
      <dgm:prSet presAssocID="{A1FDE3C2-CD3F-4946-BF74-3A957F3373FA}" presName="rootComposite" presStyleCnt="0"/>
      <dgm:spPr/>
    </dgm:pt>
    <dgm:pt modelId="{BD429258-82A5-4F18-8F5D-0A4EBB66240C}" type="pres">
      <dgm:prSet presAssocID="{A1FDE3C2-CD3F-4946-BF74-3A957F3373FA}" presName="rootText" presStyleLbl="node1" presStyleIdx="2" presStyleCnt="3"/>
      <dgm:spPr/>
      <dgm:t>
        <a:bodyPr/>
        <a:lstStyle/>
        <a:p>
          <a:endParaRPr lang="en-SG"/>
        </a:p>
      </dgm:t>
    </dgm:pt>
    <dgm:pt modelId="{75F069B1-55C8-4602-B7EC-B95DDB3F90BC}" type="pres">
      <dgm:prSet presAssocID="{A1FDE3C2-CD3F-4946-BF74-3A957F3373FA}" presName="rootConnector" presStyleLbl="node1" presStyleIdx="2" presStyleCnt="3"/>
      <dgm:spPr/>
      <dgm:t>
        <a:bodyPr/>
        <a:lstStyle/>
        <a:p>
          <a:endParaRPr lang="en-SG"/>
        </a:p>
      </dgm:t>
    </dgm:pt>
    <dgm:pt modelId="{AED8A352-E2CC-47FE-9096-F7C6E939C20D}" type="pres">
      <dgm:prSet presAssocID="{A1FDE3C2-CD3F-4946-BF74-3A957F3373FA}" presName="childShape" presStyleCnt="0"/>
      <dgm:spPr/>
    </dgm:pt>
    <dgm:pt modelId="{CC479214-3E70-48CD-A492-B83FA4CFEC70}" type="pres">
      <dgm:prSet presAssocID="{6139C5B0-0089-4F7E-8F9B-4F8ADFE6AA32}" presName="Name13" presStyleLbl="parChTrans1D2" presStyleIdx="8" presStyleCnt="12"/>
      <dgm:spPr/>
      <dgm:t>
        <a:bodyPr/>
        <a:lstStyle/>
        <a:p>
          <a:endParaRPr lang="en-SG"/>
        </a:p>
      </dgm:t>
    </dgm:pt>
    <dgm:pt modelId="{1458D8A0-F286-4B5F-A8AD-FAC131D7F229}" type="pres">
      <dgm:prSet presAssocID="{E22326F9-1932-4721-A40E-718CFCCA06BB}" presName="childText" presStyleLbl="bgAcc1" presStyleIdx="8" presStyleCnt="12" custScaleY="52785" custLinFactNeighborX="-420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A181A344-C99E-40C9-91BE-CA32BF3E4470}" type="pres">
      <dgm:prSet presAssocID="{8CEF78E6-23DB-4336-B21A-3E7757BF1ABC}" presName="Name13" presStyleLbl="parChTrans1D2" presStyleIdx="9" presStyleCnt="12"/>
      <dgm:spPr/>
      <dgm:t>
        <a:bodyPr/>
        <a:lstStyle/>
        <a:p>
          <a:endParaRPr lang="en-SG"/>
        </a:p>
      </dgm:t>
    </dgm:pt>
    <dgm:pt modelId="{88848D6E-91E7-4B8C-B7C5-E36EE4964AD6}" type="pres">
      <dgm:prSet presAssocID="{B47BE8AE-C4BE-40FA-BABE-A58ABD49F907}" presName="childText" presStyleLbl="bgAcc1" presStyleIdx="9" presStyleCnt="12" custScaleY="58686" custLinFactNeighborX="-420" custLinFactNeighborY="-2447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5A8FB686-07B6-4592-B9BC-1345B445166D}" type="pres">
      <dgm:prSet presAssocID="{4A5D3D29-0D93-4D39-BB83-BDD240A4AEC3}" presName="Name13" presStyleLbl="parChTrans1D2" presStyleIdx="10" presStyleCnt="12"/>
      <dgm:spPr/>
      <dgm:t>
        <a:bodyPr/>
        <a:lstStyle/>
        <a:p>
          <a:endParaRPr lang="en-SG"/>
        </a:p>
      </dgm:t>
    </dgm:pt>
    <dgm:pt modelId="{3B907359-205E-44C8-90BD-815A2F120243}" type="pres">
      <dgm:prSet presAssocID="{49F374F0-21C1-45AC-94CF-B97445F1C106}" presName="childText" presStyleLbl="bgAcc1" presStyleIdx="10" presStyleCnt="12" custScaleX="111218" custScaleY="75342" custLinFactNeighborX="963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64908238-F799-4F59-9426-0AEDF973C5E5}" type="pres">
      <dgm:prSet presAssocID="{695E5781-866A-47B7-BBB8-F0028E7FD3B2}" presName="Name13" presStyleLbl="parChTrans1D2" presStyleIdx="11" presStyleCnt="12"/>
      <dgm:spPr/>
      <dgm:t>
        <a:bodyPr/>
        <a:lstStyle/>
        <a:p>
          <a:endParaRPr lang="en-SG"/>
        </a:p>
      </dgm:t>
    </dgm:pt>
    <dgm:pt modelId="{7AEB8D35-BD82-4248-BFB3-F2E3DCD66523}" type="pres">
      <dgm:prSet presAssocID="{8F84AD5C-E4CA-462E-A968-1F0225300EE5}" presName="childText" presStyleLbl="bgAcc1" presStyleIdx="11" presStyleCnt="12" custScaleX="95021" custScaleY="58196" custLinFactNeighborX="4690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08457439-92A1-461E-B0C6-65DE22F99F6A}" type="presOf" srcId="{72BC5A21-C6CD-4139-9D0F-E285273A0468}" destId="{E22FBCCC-3DFF-4EFC-8E28-5C4C92C5C2C6}" srcOrd="0" destOrd="0" presId="urn:microsoft.com/office/officeart/2005/8/layout/hierarchy3"/>
    <dgm:cxn modelId="{D7C94F26-CB2F-4F9E-B391-1A946660D2B9}" type="presOf" srcId="{52BAF0EA-79AA-4C2E-B879-C8124056C606}" destId="{16B5EE22-AF83-425C-8EE6-9CCC87A5A2AD}" srcOrd="0" destOrd="0" presId="urn:microsoft.com/office/officeart/2005/8/layout/hierarchy3"/>
    <dgm:cxn modelId="{883EDE9A-6DFE-4310-A833-F4008583B282}" type="presOf" srcId="{C5AC6505-B8ED-4BA5-8265-73805B29E26F}" destId="{528539FE-FDC2-4463-8187-D6DAC4B0C960}" srcOrd="0" destOrd="0" presId="urn:microsoft.com/office/officeart/2005/8/layout/hierarchy3"/>
    <dgm:cxn modelId="{36983820-E2A2-4391-803F-7C8CA7C3E089}" type="presOf" srcId="{FFDDB99D-FB56-40DF-A790-980298ABED0B}" destId="{6F11919E-792A-48A1-A3A4-7A51A0BEAD62}" srcOrd="0" destOrd="0" presId="urn:microsoft.com/office/officeart/2005/8/layout/hierarchy3"/>
    <dgm:cxn modelId="{B9F071BC-3A69-43A7-AB81-DAC4B8E31000}" srcId="{F3C531E0-1874-4309-A0AA-BA5D4F587985}" destId="{67E1026E-1908-45B0-943E-1E658C43D0F9}" srcOrd="0" destOrd="0" parTransId="{C4E5FA61-4C80-436D-B52F-A6C916633B93}" sibTransId="{60ABB762-A8F1-41EE-A8F9-9D5D2B1DD41B}"/>
    <dgm:cxn modelId="{6F94247F-D88B-47BE-8585-D746DC955A9C}" srcId="{B3DD66CB-F8C7-450D-88FD-A06E23946ADA}" destId="{151FB853-B530-4B47-B06D-6E882BA297AF}" srcOrd="3" destOrd="0" parTransId="{52BAF0EA-79AA-4C2E-B879-C8124056C606}" sibTransId="{9C882236-3F18-476D-A654-EB386E9E6747}"/>
    <dgm:cxn modelId="{40F25A1C-649E-415E-B8C8-3A2C8F580843}" type="presOf" srcId="{B3DD66CB-F8C7-450D-88FD-A06E23946ADA}" destId="{1E9CABB3-D926-46E6-8DE5-C9C0018C21E9}" srcOrd="0" destOrd="0" presId="urn:microsoft.com/office/officeart/2005/8/layout/hierarchy3"/>
    <dgm:cxn modelId="{625F3972-8744-4BD5-A088-D03E44876B74}" type="presOf" srcId="{F3C531E0-1874-4309-A0AA-BA5D4F587985}" destId="{30ABD516-E8D1-449D-911C-4D75F551968E}" srcOrd="0" destOrd="0" presId="urn:microsoft.com/office/officeart/2005/8/layout/hierarchy3"/>
    <dgm:cxn modelId="{71802A11-6838-44CE-B835-BAFC14FEACBE}" srcId="{A1FDE3C2-CD3F-4946-BF74-3A957F3373FA}" destId="{E22326F9-1932-4721-A40E-718CFCCA06BB}" srcOrd="0" destOrd="0" parTransId="{6139C5B0-0089-4F7E-8F9B-4F8ADFE6AA32}" sibTransId="{6738A90A-02A2-455C-9F42-F4D1362F9FCB}"/>
    <dgm:cxn modelId="{A0FEF6C5-4ED4-40F5-896B-F77BF5CC0681}" type="presOf" srcId="{76D038C3-513B-4BD2-82CB-19C9CD5AB320}" destId="{D5145747-1ED4-4884-8F78-1F6560B48100}" srcOrd="0" destOrd="0" presId="urn:microsoft.com/office/officeart/2005/8/layout/hierarchy3"/>
    <dgm:cxn modelId="{CF50967E-97AA-4E06-9B93-4901DE9643C3}" type="presOf" srcId="{A1FDE3C2-CD3F-4946-BF74-3A957F3373FA}" destId="{BD429258-82A5-4F18-8F5D-0A4EBB66240C}" srcOrd="0" destOrd="0" presId="urn:microsoft.com/office/officeart/2005/8/layout/hierarchy3"/>
    <dgm:cxn modelId="{55B15AEB-E172-45EB-880A-A382B8A26440}" type="presOf" srcId="{C2610E29-9374-4021-9D08-8B5F633BD52A}" destId="{02FDE2B9-2BAC-4BD5-BF93-B8717A6050B6}" srcOrd="0" destOrd="0" presId="urn:microsoft.com/office/officeart/2005/8/layout/hierarchy3"/>
    <dgm:cxn modelId="{A54E2527-13B9-4338-9689-27C77AFB59A0}" srcId="{F3C531E0-1874-4309-A0AA-BA5D4F587985}" destId="{A1FDE3C2-CD3F-4946-BF74-3A957F3373FA}" srcOrd="2" destOrd="0" parTransId="{250BA773-B2B4-46C6-8725-EC4C2078E59C}" sibTransId="{80CEB836-85CB-4D4C-B318-84723376B08A}"/>
    <dgm:cxn modelId="{7D262817-D54A-4FAC-B96B-6DB4C72FF794}" srcId="{B3DD66CB-F8C7-450D-88FD-A06E23946ADA}" destId="{C33A37D6-CE95-4301-B626-1B19028AF2B2}" srcOrd="0" destOrd="0" parTransId="{FFDDB99D-FB56-40DF-A790-980298ABED0B}" sibTransId="{FC937357-871F-4459-9138-47306B1BB180}"/>
    <dgm:cxn modelId="{4BA69A23-2DC3-462B-B704-8276C8C17347}" srcId="{A1FDE3C2-CD3F-4946-BF74-3A957F3373FA}" destId="{B47BE8AE-C4BE-40FA-BABE-A58ABD49F907}" srcOrd="1" destOrd="0" parTransId="{8CEF78E6-23DB-4336-B21A-3E7757BF1ABC}" sibTransId="{216B3103-B526-46D0-9C4B-DB4A72D52DD2}"/>
    <dgm:cxn modelId="{A89EF697-F922-4501-9130-C8D87641DB9A}" type="presOf" srcId="{B72FABD8-EE60-4D1C-9435-D9C9EECCECC2}" destId="{6293D53E-8784-4165-BBBA-A82A610216C3}" srcOrd="0" destOrd="0" presId="urn:microsoft.com/office/officeart/2005/8/layout/hierarchy3"/>
    <dgm:cxn modelId="{38EE70AA-0556-469B-98E7-4DAC9733BF33}" srcId="{B3DD66CB-F8C7-450D-88FD-A06E23946ADA}" destId="{6ABF89D5-D7FA-4832-A06E-859AFF335EB7}" srcOrd="1" destOrd="0" parTransId="{08CEC385-CA7F-4BC5-9CAF-18359EF682AA}" sibTransId="{D210EC67-F901-412E-82D4-BA0FBCA57905}"/>
    <dgm:cxn modelId="{2368E2BC-13BA-4F8E-9CA2-3F71D607CB85}" type="presOf" srcId="{E22326F9-1932-4721-A40E-718CFCCA06BB}" destId="{1458D8A0-F286-4B5F-A8AD-FAC131D7F229}" srcOrd="0" destOrd="0" presId="urn:microsoft.com/office/officeart/2005/8/layout/hierarchy3"/>
    <dgm:cxn modelId="{29F6AF1E-D4E4-489E-B149-71AF2DC76F0D}" type="presOf" srcId="{A1FDE3C2-CD3F-4946-BF74-3A957F3373FA}" destId="{75F069B1-55C8-4602-B7EC-B95DDB3F90BC}" srcOrd="1" destOrd="0" presId="urn:microsoft.com/office/officeart/2005/8/layout/hierarchy3"/>
    <dgm:cxn modelId="{DDC7A3E9-C401-4893-9721-A2FB62FEF49E}" type="presOf" srcId="{4A5D3D29-0D93-4D39-BB83-BDD240A4AEC3}" destId="{5A8FB686-07B6-4592-B9BC-1345B445166D}" srcOrd="0" destOrd="0" presId="urn:microsoft.com/office/officeart/2005/8/layout/hierarchy3"/>
    <dgm:cxn modelId="{C79BF836-6F7E-4154-8D96-1DD0D1F1F4CE}" type="presOf" srcId="{D59855CD-F904-4653-ACF5-311B1D17159B}" destId="{EA7D34BC-5E2B-4BE0-B3FF-FE9955F75EB1}" srcOrd="0" destOrd="0" presId="urn:microsoft.com/office/officeart/2005/8/layout/hierarchy3"/>
    <dgm:cxn modelId="{3B7A2F82-ED2A-4B4A-B9F8-1CBD3C8CEE2B}" type="presOf" srcId="{3BAF1654-72F3-44DF-9608-189BB3E714E2}" destId="{C5BF7784-A97A-4BC8-9CB8-645153D54102}" srcOrd="0" destOrd="0" presId="urn:microsoft.com/office/officeart/2005/8/layout/hierarchy3"/>
    <dgm:cxn modelId="{664A34AF-1024-4E01-9B4D-9CF66D11C885}" type="presOf" srcId="{8CEF78E6-23DB-4336-B21A-3E7757BF1ABC}" destId="{A181A344-C99E-40C9-91BE-CA32BF3E4470}" srcOrd="0" destOrd="0" presId="urn:microsoft.com/office/officeart/2005/8/layout/hierarchy3"/>
    <dgm:cxn modelId="{15397BDF-9C0B-4E28-8AB2-A9B9DDE68689}" type="presOf" srcId="{67E1026E-1908-45B0-943E-1E658C43D0F9}" destId="{42117C52-DD42-4CA3-BE3B-1A56AC8E3621}" srcOrd="1" destOrd="0" presId="urn:microsoft.com/office/officeart/2005/8/layout/hierarchy3"/>
    <dgm:cxn modelId="{58EDFDA6-8346-43CE-AE10-4D4E441AB832}" type="presOf" srcId="{695E5781-866A-47B7-BBB8-F0028E7FD3B2}" destId="{64908238-F799-4F59-9426-0AEDF973C5E5}" srcOrd="0" destOrd="0" presId="urn:microsoft.com/office/officeart/2005/8/layout/hierarchy3"/>
    <dgm:cxn modelId="{9F808A30-B1D7-4021-9903-2F90E850EA1F}" type="presOf" srcId="{6ABF89D5-D7FA-4832-A06E-859AFF335EB7}" destId="{75B613CA-8DF5-4F39-8DE3-668B62CD4196}" srcOrd="0" destOrd="0" presId="urn:microsoft.com/office/officeart/2005/8/layout/hierarchy3"/>
    <dgm:cxn modelId="{E521FCCC-B6E3-4F54-B4BE-81B366AF8582}" type="presOf" srcId="{2FDA2A77-D039-4C8E-BFF7-46FB6825A50C}" destId="{7781AF92-F922-4E89-9C13-EFCF40D31640}" srcOrd="0" destOrd="0" presId="urn:microsoft.com/office/officeart/2005/8/layout/hierarchy3"/>
    <dgm:cxn modelId="{56A59D85-D402-404E-937F-8AB7B2DFA839}" type="presOf" srcId="{6139C5B0-0089-4F7E-8F9B-4F8ADFE6AA32}" destId="{CC479214-3E70-48CD-A492-B83FA4CFEC70}" srcOrd="0" destOrd="0" presId="urn:microsoft.com/office/officeart/2005/8/layout/hierarchy3"/>
    <dgm:cxn modelId="{59B18C47-9256-4256-8F42-BE23635D0E78}" type="presOf" srcId="{B47BE8AE-C4BE-40FA-BABE-A58ABD49F907}" destId="{88848D6E-91E7-4B8C-B7C5-E36EE4964AD6}" srcOrd="0" destOrd="0" presId="urn:microsoft.com/office/officeart/2005/8/layout/hierarchy3"/>
    <dgm:cxn modelId="{41B830B8-A091-4865-ACA2-AD28111D86DC}" srcId="{A1FDE3C2-CD3F-4946-BF74-3A957F3373FA}" destId="{49F374F0-21C1-45AC-94CF-B97445F1C106}" srcOrd="2" destOrd="0" parTransId="{4A5D3D29-0D93-4D39-BB83-BDD240A4AEC3}" sibTransId="{2CA704F9-CDFC-4513-B1FB-A5F52A254D6C}"/>
    <dgm:cxn modelId="{0B999156-67CE-47B5-9950-39A9D8E5902B}" srcId="{F3C531E0-1874-4309-A0AA-BA5D4F587985}" destId="{B3DD66CB-F8C7-450D-88FD-A06E23946ADA}" srcOrd="1" destOrd="0" parTransId="{0D73BE57-A171-4CFF-9D45-4B6EBF6EEF88}" sibTransId="{6BDD8D8B-4A24-4A3E-96C0-6443EC3B7F78}"/>
    <dgm:cxn modelId="{19168872-3F1C-4287-B0EF-B70536DE18D6}" type="presOf" srcId="{67E1026E-1908-45B0-943E-1E658C43D0F9}" destId="{CD00EC7E-4C4C-4F70-86ED-97A0CF9381E8}" srcOrd="0" destOrd="0" presId="urn:microsoft.com/office/officeart/2005/8/layout/hierarchy3"/>
    <dgm:cxn modelId="{27D4D41B-83EA-4C77-BA4C-D3A770EDC2E3}" type="presOf" srcId="{43463399-832A-4989-BD75-5290ECD2B830}" destId="{B529285A-741E-47B1-AAB5-F8C574434649}" srcOrd="0" destOrd="0" presId="urn:microsoft.com/office/officeart/2005/8/layout/hierarchy3"/>
    <dgm:cxn modelId="{C0B8787C-8308-485A-A842-54A663CA0DE9}" type="presOf" srcId="{8F84AD5C-E4CA-462E-A968-1F0225300EE5}" destId="{7AEB8D35-BD82-4248-BFB3-F2E3DCD66523}" srcOrd="0" destOrd="0" presId="urn:microsoft.com/office/officeart/2005/8/layout/hierarchy3"/>
    <dgm:cxn modelId="{8D1A6EF9-80A1-4AC2-98E8-A94E346BCD0B}" type="presOf" srcId="{B3DD66CB-F8C7-450D-88FD-A06E23946ADA}" destId="{2B9F25B7-8082-449D-8FDB-28C5D6A50558}" srcOrd="1" destOrd="0" presId="urn:microsoft.com/office/officeart/2005/8/layout/hierarchy3"/>
    <dgm:cxn modelId="{DF6A6C86-4983-41A3-9AC2-D3EFB9D50B01}" type="presOf" srcId="{151FB853-B530-4B47-B06D-6E882BA297AF}" destId="{3EE3FBBE-CA6C-46B9-8B7D-326992CF5E16}" srcOrd="0" destOrd="0" presId="urn:microsoft.com/office/officeart/2005/8/layout/hierarchy3"/>
    <dgm:cxn modelId="{148B7DA4-7B1C-410D-AB47-A6F07F338256}" srcId="{67E1026E-1908-45B0-943E-1E658C43D0F9}" destId="{D59855CD-F904-4653-ACF5-311B1D17159B}" srcOrd="1" destOrd="0" parTransId="{C2610E29-9374-4021-9D08-8B5F633BD52A}" sibTransId="{CFE0A2B4-F5A3-4F02-BF07-950536CBB205}"/>
    <dgm:cxn modelId="{719DA121-D7B0-431D-A3EF-16ED6FC3D988}" type="presOf" srcId="{FCB96480-74F8-44C0-BF14-DE1F5283AF37}" destId="{01C9F81D-C24A-4480-AB44-A51EEF9C7E26}" srcOrd="0" destOrd="0" presId="urn:microsoft.com/office/officeart/2005/8/layout/hierarchy3"/>
    <dgm:cxn modelId="{FFEC282E-D579-4307-B653-F1F93367BAF5}" srcId="{A1FDE3C2-CD3F-4946-BF74-3A957F3373FA}" destId="{8F84AD5C-E4CA-462E-A968-1F0225300EE5}" srcOrd="3" destOrd="0" parTransId="{695E5781-866A-47B7-BBB8-F0028E7FD3B2}" sibTransId="{D2AF5DCE-D886-42C1-A76F-22FC7586265A}"/>
    <dgm:cxn modelId="{2732D0B3-75FD-490E-9746-CB362D124C48}" type="presOf" srcId="{49F374F0-21C1-45AC-94CF-B97445F1C106}" destId="{3B907359-205E-44C8-90BD-815A2F120243}" srcOrd="0" destOrd="0" presId="urn:microsoft.com/office/officeart/2005/8/layout/hierarchy3"/>
    <dgm:cxn modelId="{9E3BF4EA-A20B-441A-8148-26EA1BA82C83}" srcId="{67E1026E-1908-45B0-943E-1E658C43D0F9}" destId="{C5AC6505-B8ED-4BA5-8265-73805B29E26F}" srcOrd="0" destOrd="0" parTransId="{3BAF1654-72F3-44DF-9608-189BB3E714E2}" sibTransId="{76C38BD1-7C54-4D72-9168-93AA01C43764}"/>
    <dgm:cxn modelId="{EB3D4ECB-8147-437D-94A1-BB81DA5A7723}" srcId="{67E1026E-1908-45B0-943E-1E658C43D0F9}" destId="{72BC5A21-C6CD-4139-9D0F-E285273A0468}" srcOrd="2" destOrd="0" parTransId="{FCB96480-74F8-44C0-BF14-DE1F5283AF37}" sibTransId="{A841C5D7-1B56-4253-980F-2B57C5390723}"/>
    <dgm:cxn modelId="{D85851C4-1B7C-4F98-9CD4-17C2C4DC6A51}" srcId="{B3DD66CB-F8C7-450D-88FD-A06E23946ADA}" destId="{43463399-832A-4989-BD75-5290ECD2B830}" srcOrd="2" destOrd="0" parTransId="{2FDA2A77-D039-4C8E-BFF7-46FB6825A50C}" sibTransId="{B25AD017-0B0D-4012-8C3A-344A5FEDD8F4}"/>
    <dgm:cxn modelId="{4FB17178-6710-4419-ABD4-6F2F5AED50F4}" srcId="{B3DD66CB-F8C7-450D-88FD-A06E23946ADA}" destId="{B72FABD8-EE60-4D1C-9435-D9C9EECCECC2}" srcOrd="4" destOrd="0" parTransId="{76D038C3-513B-4BD2-82CB-19C9CD5AB320}" sibTransId="{CBC1A25F-3975-4D4A-80AC-2A1CD7B59F2B}"/>
    <dgm:cxn modelId="{45E9F16C-A646-4F51-B589-EEEFA0F78EB2}" type="presOf" srcId="{C33A37D6-CE95-4301-B626-1B19028AF2B2}" destId="{29F45740-EF0F-4777-AA98-E5BCED3A8DFE}" srcOrd="0" destOrd="0" presId="urn:microsoft.com/office/officeart/2005/8/layout/hierarchy3"/>
    <dgm:cxn modelId="{6F347050-5710-4471-BA22-3F4CB54D05E2}" type="presOf" srcId="{08CEC385-CA7F-4BC5-9CAF-18359EF682AA}" destId="{A1ED102B-535D-4E4E-84AA-4ACFCAB7FF7A}" srcOrd="0" destOrd="0" presId="urn:microsoft.com/office/officeart/2005/8/layout/hierarchy3"/>
    <dgm:cxn modelId="{734C26F8-49FF-41DA-900B-AFDCDE70A440}" type="presParOf" srcId="{30ABD516-E8D1-449D-911C-4D75F551968E}" destId="{01B81635-5F34-40F5-9293-DBEF64585D64}" srcOrd="0" destOrd="0" presId="urn:microsoft.com/office/officeart/2005/8/layout/hierarchy3"/>
    <dgm:cxn modelId="{DA1F4921-6B7C-42B1-A1DD-1C0A4DE77075}" type="presParOf" srcId="{01B81635-5F34-40F5-9293-DBEF64585D64}" destId="{8C196382-5EE3-426E-ADC9-F829C6819E7F}" srcOrd="0" destOrd="0" presId="urn:microsoft.com/office/officeart/2005/8/layout/hierarchy3"/>
    <dgm:cxn modelId="{E89AFF6E-260F-4CF9-9B7E-059B3AC8E749}" type="presParOf" srcId="{8C196382-5EE3-426E-ADC9-F829C6819E7F}" destId="{CD00EC7E-4C4C-4F70-86ED-97A0CF9381E8}" srcOrd="0" destOrd="0" presId="urn:microsoft.com/office/officeart/2005/8/layout/hierarchy3"/>
    <dgm:cxn modelId="{EDA561FD-0CED-4BDF-A279-562BAC3637DF}" type="presParOf" srcId="{8C196382-5EE3-426E-ADC9-F829C6819E7F}" destId="{42117C52-DD42-4CA3-BE3B-1A56AC8E3621}" srcOrd="1" destOrd="0" presId="urn:microsoft.com/office/officeart/2005/8/layout/hierarchy3"/>
    <dgm:cxn modelId="{F4954815-03FC-4AA6-A072-BEBA408A1D80}" type="presParOf" srcId="{01B81635-5F34-40F5-9293-DBEF64585D64}" destId="{164FE489-163A-4397-8518-CEB2945DA805}" srcOrd="1" destOrd="0" presId="urn:microsoft.com/office/officeart/2005/8/layout/hierarchy3"/>
    <dgm:cxn modelId="{52FB5F50-1E40-4D80-A915-6882D5A9CE21}" type="presParOf" srcId="{164FE489-163A-4397-8518-CEB2945DA805}" destId="{C5BF7784-A97A-4BC8-9CB8-645153D54102}" srcOrd="0" destOrd="0" presId="urn:microsoft.com/office/officeart/2005/8/layout/hierarchy3"/>
    <dgm:cxn modelId="{CF5A72DF-9C32-4322-8633-8D7C73745067}" type="presParOf" srcId="{164FE489-163A-4397-8518-CEB2945DA805}" destId="{528539FE-FDC2-4463-8187-D6DAC4B0C960}" srcOrd="1" destOrd="0" presId="urn:microsoft.com/office/officeart/2005/8/layout/hierarchy3"/>
    <dgm:cxn modelId="{D3809207-DD9A-4EA6-B8CC-FA5E2FA1A85A}" type="presParOf" srcId="{164FE489-163A-4397-8518-CEB2945DA805}" destId="{02FDE2B9-2BAC-4BD5-BF93-B8717A6050B6}" srcOrd="2" destOrd="0" presId="urn:microsoft.com/office/officeart/2005/8/layout/hierarchy3"/>
    <dgm:cxn modelId="{6D936513-CA71-4EC4-AF37-A0C4A27F65D7}" type="presParOf" srcId="{164FE489-163A-4397-8518-CEB2945DA805}" destId="{EA7D34BC-5E2B-4BE0-B3FF-FE9955F75EB1}" srcOrd="3" destOrd="0" presId="urn:microsoft.com/office/officeart/2005/8/layout/hierarchy3"/>
    <dgm:cxn modelId="{37B4F2E6-A209-46CF-962A-F76A761821CE}" type="presParOf" srcId="{164FE489-163A-4397-8518-CEB2945DA805}" destId="{01C9F81D-C24A-4480-AB44-A51EEF9C7E26}" srcOrd="4" destOrd="0" presId="urn:microsoft.com/office/officeart/2005/8/layout/hierarchy3"/>
    <dgm:cxn modelId="{E28707DB-CE7B-4AD3-93A9-37872DC82493}" type="presParOf" srcId="{164FE489-163A-4397-8518-CEB2945DA805}" destId="{E22FBCCC-3DFF-4EFC-8E28-5C4C92C5C2C6}" srcOrd="5" destOrd="0" presId="urn:microsoft.com/office/officeart/2005/8/layout/hierarchy3"/>
    <dgm:cxn modelId="{8E8B0D99-7377-4E54-91E9-344D26A7219C}" type="presParOf" srcId="{30ABD516-E8D1-449D-911C-4D75F551968E}" destId="{ECA45ADE-AE25-4B41-A575-D5EC20928D36}" srcOrd="1" destOrd="0" presId="urn:microsoft.com/office/officeart/2005/8/layout/hierarchy3"/>
    <dgm:cxn modelId="{303065F4-ED34-4295-AAD2-828D2118B4A7}" type="presParOf" srcId="{ECA45ADE-AE25-4B41-A575-D5EC20928D36}" destId="{0C81CE65-DF2E-4E11-A573-33F1D9C439A2}" srcOrd="0" destOrd="0" presId="urn:microsoft.com/office/officeart/2005/8/layout/hierarchy3"/>
    <dgm:cxn modelId="{413B7657-290E-4CCF-9B9F-FDA1E3DA32B5}" type="presParOf" srcId="{0C81CE65-DF2E-4E11-A573-33F1D9C439A2}" destId="{1E9CABB3-D926-46E6-8DE5-C9C0018C21E9}" srcOrd="0" destOrd="0" presId="urn:microsoft.com/office/officeart/2005/8/layout/hierarchy3"/>
    <dgm:cxn modelId="{70C03C0D-B427-435E-91B5-533F48F64CC4}" type="presParOf" srcId="{0C81CE65-DF2E-4E11-A573-33F1D9C439A2}" destId="{2B9F25B7-8082-449D-8FDB-28C5D6A50558}" srcOrd="1" destOrd="0" presId="urn:microsoft.com/office/officeart/2005/8/layout/hierarchy3"/>
    <dgm:cxn modelId="{DEDEC83B-4A3C-45BE-AA2D-F51D25D58D28}" type="presParOf" srcId="{ECA45ADE-AE25-4B41-A575-D5EC20928D36}" destId="{FF8A2CA8-1869-4692-9AC0-3CD352F74315}" srcOrd="1" destOrd="0" presId="urn:microsoft.com/office/officeart/2005/8/layout/hierarchy3"/>
    <dgm:cxn modelId="{AACEC170-66ED-4528-AC42-E635ED712B6F}" type="presParOf" srcId="{FF8A2CA8-1869-4692-9AC0-3CD352F74315}" destId="{6F11919E-792A-48A1-A3A4-7A51A0BEAD62}" srcOrd="0" destOrd="0" presId="urn:microsoft.com/office/officeart/2005/8/layout/hierarchy3"/>
    <dgm:cxn modelId="{4F3DC401-AB31-4700-BA78-3D5CA8C8955D}" type="presParOf" srcId="{FF8A2CA8-1869-4692-9AC0-3CD352F74315}" destId="{29F45740-EF0F-4777-AA98-E5BCED3A8DFE}" srcOrd="1" destOrd="0" presId="urn:microsoft.com/office/officeart/2005/8/layout/hierarchy3"/>
    <dgm:cxn modelId="{64DA758E-03DC-4CC6-AB6D-B474FC5639BE}" type="presParOf" srcId="{FF8A2CA8-1869-4692-9AC0-3CD352F74315}" destId="{A1ED102B-535D-4E4E-84AA-4ACFCAB7FF7A}" srcOrd="2" destOrd="0" presId="urn:microsoft.com/office/officeart/2005/8/layout/hierarchy3"/>
    <dgm:cxn modelId="{1619E7A0-3216-4999-A134-F427EF6FC0CB}" type="presParOf" srcId="{FF8A2CA8-1869-4692-9AC0-3CD352F74315}" destId="{75B613CA-8DF5-4F39-8DE3-668B62CD4196}" srcOrd="3" destOrd="0" presId="urn:microsoft.com/office/officeart/2005/8/layout/hierarchy3"/>
    <dgm:cxn modelId="{DE5B2D93-7878-4778-9425-107BC782F893}" type="presParOf" srcId="{FF8A2CA8-1869-4692-9AC0-3CD352F74315}" destId="{7781AF92-F922-4E89-9C13-EFCF40D31640}" srcOrd="4" destOrd="0" presId="urn:microsoft.com/office/officeart/2005/8/layout/hierarchy3"/>
    <dgm:cxn modelId="{07B10F11-F2C0-49FC-B5FC-93FF72537143}" type="presParOf" srcId="{FF8A2CA8-1869-4692-9AC0-3CD352F74315}" destId="{B529285A-741E-47B1-AAB5-F8C574434649}" srcOrd="5" destOrd="0" presId="urn:microsoft.com/office/officeart/2005/8/layout/hierarchy3"/>
    <dgm:cxn modelId="{025F5F47-9903-4E7F-B32E-2BD9CD34249B}" type="presParOf" srcId="{FF8A2CA8-1869-4692-9AC0-3CD352F74315}" destId="{16B5EE22-AF83-425C-8EE6-9CCC87A5A2AD}" srcOrd="6" destOrd="0" presId="urn:microsoft.com/office/officeart/2005/8/layout/hierarchy3"/>
    <dgm:cxn modelId="{705C49C0-2EFE-49DD-93E1-CEF58F98F542}" type="presParOf" srcId="{FF8A2CA8-1869-4692-9AC0-3CD352F74315}" destId="{3EE3FBBE-CA6C-46B9-8B7D-326992CF5E16}" srcOrd="7" destOrd="0" presId="urn:microsoft.com/office/officeart/2005/8/layout/hierarchy3"/>
    <dgm:cxn modelId="{750544AA-095D-437F-AF30-5E727C982361}" type="presParOf" srcId="{FF8A2CA8-1869-4692-9AC0-3CD352F74315}" destId="{D5145747-1ED4-4884-8F78-1F6560B48100}" srcOrd="8" destOrd="0" presId="urn:microsoft.com/office/officeart/2005/8/layout/hierarchy3"/>
    <dgm:cxn modelId="{BA850D73-B326-4FCB-B9DB-DFE63CB03DDB}" type="presParOf" srcId="{FF8A2CA8-1869-4692-9AC0-3CD352F74315}" destId="{6293D53E-8784-4165-BBBA-A82A610216C3}" srcOrd="9" destOrd="0" presId="urn:microsoft.com/office/officeart/2005/8/layout/hierarchy3"/>
    <dgm:cxn modelId="{654511D0-614B-4928-983E-92A6AFCC175F}" type="presParOf" srcId="{30ABD516-E8D1-449D-911C-4D75F551968E}" destId="{D043E91C-A647-4CB5-8D03-2CDA92406436}" srcOrd="2" destOrd="0" presId="urn:microsoft.com/office/officeart/2005/8/layout/hierarchy3"/>
    <dgm:cxn modelId="{99751D6E-14FA-405E-B93F-5F00DCEBFA1B}" type="presParOf" srcId="{D043E91C-A647-4CB5-8D03-2CDA92406436}" destId="{F3C8E9C5-37E3-42B9-BAF4-D206A180BB0C}" srcOrd="0" destOrd="0" presId="urn:microsoft.com/office/officeart/2005/8/layout/hierarchy3"/>
    <dgm:cxn modelId="{B8951D69-74BC-460A-9D8E-1880042B24F0}" type="presParOf" srcId="{F3C8E9C5-37E3-42B9-BAF4-D206A180BB0C}" destId="{BD429258-82A5-4F18-8F5D-0A4EBB66240C}" srcOrd="0" destOrd="0" presId="urn:microsoft.com/office/officeart/2005/8/layout/hierarchy3"/>
    <dgm:cxn modelId="{CFE09B87-EF00-484F-839E-8DC1DBE70DC1}" type="presParOf" srcId="{F3C8E9C5-37E3-42B9-BAF4-D206A180BB0C}" destId="{75F069B1-55C8-4602-B7EC-B95DDB3F90BC}" srcOrd="1" destOrd="0" presId="urn:microsoft.com/office/officeart/2005/8/layout/hierarchy3"/>
    <dgm:cxn modelId="{64DFD893-1737-4BD0-8271-567EA948EF52}" type="presParOf" srcId="{D043E91C-A647-4CB5-8D03-2CDA92406436}" destId="{AED8A352-E2CC-47FE-9096-F7C6E939C20D}" srcOrd="1" destOrd="0" presId="urn:microsoft.com/office/officeart/2005/8/layout/hierarchy3"/>
    <dgm:cxn modelId="{A68EBBA4-33AD-44EB-8C55-85595830DF67}" type="presParOf" srcId="{AED8A352-E2CC-47FE-9096-F7C6E939C20D}" destId="{CC479214-3E70-48CD-A492-B83FA4CFEC70}" srcOrd="0" destOrd="0" presId="urn:microsoft.com/office/officeart/2005/8/layout/hierarchy3"/>
    <dgm:cxn modelId="{7C204C16-10CD-4DCC-8EBE-AC67C78279F1}" type="presParOf" srcId="{AED8A352-E2CC-47FE-9096-F7C6E939C20D}" destId="{1458D8A0-F286-4B5F-A8AD-FAC131D7F229}" srcOrd="1" destOrd="0" presId="urn:microsoft.com/office/officeart/2005/8/layout/hierarchy3"/>
    <dgm:cxn modelId="{4A829B77-07EA-4158-B3B2-EC77A5BCD1BC}" type="presParOf" srcId="{AED8A352-E2CC-47FE-9096-F7C6E939C20D}" destId="{A181A344-C99E-40C9-91BE-CA32BF3E4470}" srcOrd="2" destOrd="0" presId="urn:microsoft.com/office/officeart/2005/8/layout/hierarchy3"/>
    <dgm:cxn modelId="{9808B4F5-80F3-4D3E-9B80-7E239F528CD5}" type="presParOf" srcId="{AED8A352-E2CC-47FE-9096-F7C6E939C20D}" destId="{88848D6E-91E7-4B8C-B7C5-E36EE4964AD6}" srcOrd="3" destOrd="0" presId="urn:microsoft.com/office/officeart/2005/8/layout/hierarchy3"/>
    <dgm:cxn modelId="{64E6E4AA-099E-43F4-9A93-636CDAD93A53}" type="presParOf" srcId="{AED8A352-E2CC-47FE-9096-F7C6E939C20D}" destId="{5A8FB686-07B6-4592-B9BC-1345B445166D}" srcOrd="4" destOrd="0" presId="urn:microsoft.com/office/officeart/2005/8/layout/hierarchy3"/>
    <dgm:cxn modelId="{1667996D-5DD2-4367-850E-D2EFF06A9A90}" type="presParOf" srcId="{AED8A352-E2CC-47FE-9096-F7C6E939C20D}" destId="{3B907359-205E-44C8-90BD-815A2F120243}" srcOrd="5" destOrd="0" presId="urn:microsoft.com/office/officeart/2005/8/layout/hierarchy3"/>
    <dgm:cxn modelId="{F3D41462-DB1A-4099-9808-4F819BF6FFC9}" type="presParOf" srcId="{AED8A352-E2CC-47FE-9096-F7C6E939C20D}" destId="{64908238-F799-4F59-9426-0AEDF973C5E5}" srcOrd="6" destOrd="0" presId="urn:microsoft.com/office/officeart/2005/8/layout/hierarchy3"/>
    <dgm:cxn modelId="{849B7E71-566C-4A63-A589-651D2A78AAA6}" type="presParOf" srcId="{AED8A352-E2CC-47FE-9096-F7C6E939C20D}" destId="{7AEB8D35-BD82-4248-BFB3-F2E3DCD66523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15857F7-917F-4693-8320-C1E5EB1942AF}" type="datetimeFigureOut">
              <a:rPr lang="en-US"/>
              <a:pPr>
                <a:defRPr/>
              </a:pPr>
              <a:t>4/3/2020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6160D6-FA16-4304-B982-334F201777B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01990CE-016D-46F2-B6F2-4FD124A9B25C}" type="datetime1">
              <a:rPr/>
              <a:pPr>
                <a:defRPr/>
              </a:pPr>
              <a:t>4/3/2020</a:t>
            </a:fld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3C2BB02-F851-4EED-8DCB-CDA9206F4C8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42A45-708B-4E2E-8682-A5DC36D22406}" type="datetime1">
              <a:rPr lang="en-US"/>
              <a:pPr>
                <a:defRPr/>
              </a:pPr>
              <a:t>4/3/2020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4AD7B-8313-48DE-A521-A6A358776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D31D63-E342-49F0-A3AF-29A9A3EC9535}" type="datetime1">
              <a:rPr lang="en-US"/>
              <a:pPr>
                <a:defRPr/>
              </a:pPr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D58D322-D2EE-4B52-B5F0-6C9EE03ED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DEC97-9253-446E-8311-070E158DB987}" type="datetime1">
              <a:rPr lang="en-US"/>
              <a:pPr>
                <a:defRPr/>
              </a:pPr>
              <a:t>4/3/2020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B89E8-CC40-4629-A1E3-DAE88FF97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43E98A9-D17D-4F33-A10E-53A4C394EC43}" type="datetime1">
              <a:rPr lang="en-US"/>
              <a:pPr>
                <a:defRPr/>
              </a:pPr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4B0F30-FA9E-4813-B64D-5CE1286D1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94F2C-717A-4836-A1A2-9076598CB4CF}" type="datetime1">
              <a:rPr lang="en-US"/>
              <a:pPr>
                <a:defRPr/>
              </a:pPr>
              <a:t>4/3/2020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E1A8A-3859-4A56-8223-2F23D0733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5539C-5EA7-4DD3-A457-E915F909BF67}" type="datetime1">
              <a:rPr lang="en-US"/>
              <a:pPr>
                <a:defRPr/>
              </a:pPr>
              <a:t>4/3/2020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4380B-457C-4D92-88D7-4A7A28BD7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CE1F1-F29F-46A3-ADC0-552F405F1D04}" type="datetime1">
              <a:rPr lang="en-US"/>
              <a:pPr>
                <a:defRPr/>
              </a:pPr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7DDA5-3D08-4C5F-9C2C-A91821614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23EE4-EFE5-4014-BB9E-13A6A6E7D10E}" type="datetime1">
              <a:rPr lang="en-US"/>
              <a:pPr>
                <a:defRPr/>
              </a:pPr>
              <a:t>4/3/2020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299B9-E467-48D3-8F16-A5C16FDB9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A37FF-F6E7-400E-BB2D-31EBD06A4D17}" type="datetime1">
              <a:rPr lang="en-US"/>
              <a:pPr>
                <a:defRPr/>
              </a:pPr>
              <a:t>4/3/2020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6DDEE-B026-406D-B723-72EBDE848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10D9CD-FC3B-4069-BF67-F3DFF850B8D9}" type="datetime1">
              <a:rPr lang="en-US"/>
              <a:pPr>
                <a:defRPr/>
              </a:pPr>
              <a:t>4/3/2020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3E8BD6-15E3-4A09-9FDD-058140A22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62C74BC-6F9E-42F4-A3BD-BF25423846AD}" type="datetime1">
              <a:rPr lang="en-US"/>
              <a:pPr>
                <a:defRPr/>
              </a:pPr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5A7D000-CB33-4EE8-A66E-3353D0AA8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75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2537" y="6350"/>
            <a:ext cx="67056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N" sz="6600" u="sng" dirty="0" smtClean="0"/>
              <a:t>CRANIAL NERVES</a:t>
            </a:r>
            <a:endParaRPr lang="en-IN" sz="6600" u="sng" dirty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5105400" y="4191000"/>
            <a:ext cx="4191000" cy="3429000"/>
          </a:xfrm>
        </p:spPr>
        <p:txBody>
          <a:bodyPr/>
          <a:lstStyle/>
          <a:p>
            <a:pPr algn="just" eaLnBrk="1" hangingPunct="1"/>
            <a:r>
              <a:rPr lang="en-IN" smtClean="0"/>
              <a:t>By</a:t>
            </a:r>
          </a:p>
          <a:p>
            <a:pPr algn="just" eaLnBrk="1" hangingPunct="1"/>
            <a:r>
              <a:rPr lang="en-IN" smtClean="0"/>
              <a:t>Dr.Manjula vastrad</a:t>
            </a:r>
          </a:p>
          <a:p>
            <a:pPr algn="just" eaLnBrk="1" hangingPunct="1"/>
            <a:r>
              <a:rPr lang="en-IN" smtClean="0"/>
              <a:t>Asst Prof</a:t>
            </a:r>
          </a:p>
          <a:p>
            <a:pPr algn="just" eaLnBrk="1" hangingPunct="1"/>
            <a:r>
              <a:rPr lang="en-IN" smtClean="0"/>
              <a:t>Dept of Rachana Shareera</a:t>
            </a:r>
          </a:p>
          <a:p>
            <a:pPr algn="just" eaLnBrk="1" hangingPunct="1"/>
            <a:r>
              <a:rPr lang="en-IN" smtClean="0"/>
              <a:t>SMVVS RKM AMC Vijayapur</a:t>
            </a:r>
          </a:p>
          <a:p>
            <a:pPr algn="just" eaLnBrk="1" hangingPunct="1"/>
            <a:r>
              <a:rPr lang="en-IN" smtClean="0"/>
              <a:t>Email : manjula.prasad2010@gmail.com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350" y="1593850"/>
            <a:ext cx="4648200" cy="5257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/>
            <a:ext uri="{AF507438-7753-43E0-B8FC-AC1667EBCBE1}"/>
          </a:extLst>
        </p:spPr>
      </p:pic>
      <p:sp>
        <p:nvSpPr>
          <p:cNvPr id="14340" name="Date Placeholder 5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1D39F9-1A9F-4954-AA09-35711A8CA2E6}" type="datetime1">
              <a:rPr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4/3/2020</a:t>
            </a:fld>
            <a:endParaRPr>
              <a:cs typeface="Arial" charset="0"/>
            </a:endParaRPr>
          </a:p>
        </p:txBody>
      </p:sp>
      <p:sp>
        <p:nvSpPr>
          <p:cNvPr id="14341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B14035-C5A7-49DF-9A9E-70C2862535C8}" type="slidenum">
              <a:rPr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>
              <a:cs typeface="Arial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/>
          <p:cNvPicPr>
            <a:picLocks noChangeAspect="1" noChangeArrowheads="1"/>
          </p:cNvPicPr>
          <p:nvPr/>
        </p:nvPicPr>
        <p:blipFill>
          <a:blip r:embed="rId2"/>
          <a:srcRect l="31461" t="40625" r="31097" b="20583"/>
          <a:stretch>
            <a:fillRect/>
          </a:stretch>
        </p:blipFill>
        <p:spPr bwMode="auto">
          <a:xfrm>
            <a:off x="228600" y="685800"/>
            <a:ext cx="7848600" cy="549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036E75-4DE2-4C9A-BE38-BE021D30DE04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4/3/2020</a:t>
            </a:fld>
            <a:endParaRPr lang="en-US">
              <a:cs typeface="Arial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AFFA21-A199-4092-AE7F-20B945D5E0B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37355" t="17101" b="14006"/>
          <a:stretch>
            <a:fillRect/>
          </a:stretch>
        </p:blipFill>
        <p:spPr>
          <a:xfrm>
            <a:off x="228600" y="1143000"/>
            <a:ext cx="7772400" cy="4552950"/>
          </a:xfrm>
        </p:spPr>
      </p:pic>
      <p:sp>
        <p:nvSpPr>
          <p:cNvPr id="24578" name="Date Placeholder 4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577757-A372-48F8-8F9D-7474E76FB17D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4/3/2020</a:t>
            </a:fld>
            <a:endParaRPr lang="en-US">
              <a:cs typeface="Arial" charset="0"/>
            </a:endParaRP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353C3F-1768-407B-A6CC-51B4798F6B6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 l="31862" t="25061" r="30571" b="38297"/>
          <a:stretch>
            <a:fillRect/>
          </a:stretch>
        </p:blipFill>
        <p:spPr bwMode="auto">
          <a:xfrm>
            <a:off x="228600" y="457200"/>
            <a:ext cx="7924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A473A2-88DF-4AA7-9BDC-94B822504C66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4/3/2020</a:t>
            </a:fld>
            <a:endParaRPr lang="en-US">
              <a:cs typeface="Arial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5C0048-8D8B-435B-B224-A34D1431A47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7869238" cy="7921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C00000"/>
                </a:solidFill>
                <a:latin typeface="Algerian" pitchFamily="82" charset="0"/>
              </a:rPr>
              <a:t>                 </a:t>
            </a:r>
            <a:r>
              <a:rPr lang="en-US" sz="4400" u="sng" dirty="0" smtClean="0">
                <a:solidFill>
                  <a:srgbClr val="C00000"/>
                </a:solidFill>
                <a:latin typeface="Algerian" pitchFamily="82" charset="0"/>
              </a:rPr>
              <a:t>CLINICAL ANATOMY</a:t>
            </a:r>
            <a:endParaRPr lang="en-SG" sz="4000" u="sng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371600"/>
            <a:ext cx="7632700" cy="504031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/>
          </a:p>
        </p:txBody>
      </p:sp>
      <p:sp>
        <p:nvSpPr>
          <p:cNvPr id="26627" name="Content Placeholder 2"/>
          <p:cNvSpPr txBox="1">
            <a:spLocks/>
          </p:cNvSpPr>
          <p:nvPr/>
        </p:nvSpPr>
        <p:spPr bwMode="auto">
          <a:xfrm>
            <a:off x="457200" y="1600200"/>
            <a:ext cx="7239000" cy="4667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 typeface="Wingdings" pitchFamily="2" charset="2"/>
              <a:buChar char="Ø"/>
            </a:pPr>
            <a:r>
              <a:rPr lang="en-SG" sz="4000">
                <a:latin typeface="Times New Roman" pitchFamily="18" charset="0"/>
                <a:cs typeface="Times New Roman" pitchFamily="18" charset="0"/>
              </a:rPr>
              <a:t>Anosmia</a:t>
            </a:r>
          </a:p>
          <a:p>
            <a:pPr marL="514350" indent="-514350">
              <a:spcBef>
                <a:spcPct val="20000"/>
              </a:spcBef>
              <a:buFont typeface="Arial" charset="0"/>
              <a:buNone/>
            </a:pPr>
            <a:r>
              <a:rPr lang="en-US" sz="4000">
                <a:latin typeface="Times New Roman" pitchFamily="18" charset="0"/>
                <a:cs typeface="Times New Roman" pitchFamily="18" charset="0"/>
              </a:rPr>
              <a:t>      -Loss of smell (injury to anterior cranial fossa)</a:t>
            </a:r>
            <a:endParaRPr lang="en-SG" sz="400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ct val="20000"/>
              </a:spcBef>
              <a:buFont typeface="Wingdings" pitchFamily="2" charset="2"/>
              <a:buChar char="Ø"/>
            </a:pPr>
            <a:endParaRPr lang="en-SG" sz="400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ct val="20000"/>
              </a:spcBef>
              <a:buFont typeface="Wingdings" pitchFamily="2" charset="2"/>
              <a:buChar char="Ø"/>
            </a:pPr>
            <a:r>
              <a:rPr lang="en-SG" sz="4000">
                <a:latin typeface="Times New Roman" pitchFamily="18" charset="0"/>
                <a:cs typeface="Times New Roman" pitchFamily="18" charset="0"/>
              </a:rPr>
              <a:t>Cerebrospinal fluid rhinorrhoea</a:t>
            </a:r>
          </a:p>
          <a:p>
            <a:pPr marL="514350" indent="-514350">
              <a:spcBef>
                <a:spcPct val="20000"/>
              </a:spcBef>
              <a:buFont typeface="Wingdings" pitchFamily="2" charset="2"/>
              <a:buChar char="Ø"/>
            </a:pPr>
            <a:endParaRPr lang="en-US" sz="400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ct val="20000"/>
              </a:spcBef>
              <a:buFont typeface="Arial" charset="0"/>
              <a:buNone/>
            </a:pP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spcBef>
                <a:spcPct val="20000"/>
              </a:spcBef>
              <a:buFont typeface="Wingdings" pitchFamily="2" charset="2"/>
              <a:buChar char="Ø"/>
            </a:pPr>
            <a:endParaRPr lang="en-SG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Date Placeholder 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49EF9D-4007-451D-97EA-293211715E80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4/3/2020</a:t>
            </a:fld>
            <a:endParaRPr lang="en-US">
              <a:cs typeface="Arial" charset="0"/>
            </a:endParaRPr>
          </a:p>
        </p:txBody>
      </p:sp>
      <p:sp>
        <p:nvSpPr>
          <p:cNvPr id="26629" name="Slide Number Placeholder 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FFA865-B954-4864-9694-DBE0A01E35B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676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PH" sz="5400" u="sng" dirty="0" smtClean="0"/>
              <a:t>OPTIC NERVE</a:t>
            </a:r>
            <a:endParaRPr lang="ru-RU" sz="5400" u="sng" dirty="0"/>
          </a:p>
        </p:txBody>
      </p:sp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257B42-D249-4713-9200-74BBAD3C8090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4/3/2020</a:t>
            </a:fld>
            <a:endParaRPr lang="en-US">
              <a:cs typeface="Arial" charset="0"/>
            </a:endParaRP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70DB15-815E-4180-8DFB-FA7D00D725D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cs typeface="Arial" charset="0"/>
            </a:endParaRPr>
          </a:p>
        </p:txBody>
      </p:sp>
      <p:pic>
        <p:nvPicPr>
          <p:cNvPr id="2050" name="Picture 2" descr="C:\Users\TANVI\Desktop\IMG-20141227-WA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895600"/>
            <a:ext cx="40005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PH" dirty="0" smtClean="0"/>
              <a:t>II.  </a:t>
            </a:r>
            <a:r>
              <a:rPr lang="en-PH" sz="4400" u="sng" dirty="0" smtClean="0"/>
              <a:t>Optic Nerve</a:t>
            </a:r>
            <a:endParaRPr lang="ru-RU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676400"/>
            <a:ext cx="4648200" cy="523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PH" sz="2800" dirty="0"/>
              <a:t>Component:  </a:t>
            </a:r>
            <a:r>
              <a:rPr lang="en-PH" sz="2800" dirty="0">
                <a:solidFill>
                  <a:schemeClr val="accent4">
                    <a:lumMod val="75000"/>
                  </a:schemeClr>
                </a:solidFill>
              </a:rPr>
              <a:t>Sensory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2667000"/>
            <a:ext cx="3657600" cy="523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PH" sz="2800" dirty="0"/>
              <a:t>Function:  </a:t>
            </a:r>
            <a:r>
              <a:rPr lang="en-PH" sz="2800" dirty="0">
                <a:solidFill>
                  <a:schemeClr val="accent4">
                    <a:lumMod val="75000"/>
                  </a:schemeClr>
                </a:solidFill>
              </a:rPr>
              <a:t>Vision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4800600"/>
            <a:ext cx="7315200" cy="523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PH" sz="2800" dirty="0"/>
              <a:t>Opening to the Skull:  </a:t>
            </a:r>
            <a:r>
              <a:rPr lang="en-PH" sz="2800" dirty="0">
                <a:solidFill>
                  <a:schemeClr val="accent4">
                    <a:lumMod val="75000"/>
                  </a:schemeClr>
                </a:solidFill>
              </a:rPr>
              <a:t>Optic Canal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3274142" cy="2250973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9" name="Rectangle 8"/>
          <p:cNvSpPr/>
          <p:nvPr/>
        </p:nvSpPr>
        <p:spPr>
          <a:xfrm>
            <a:off x="228600" y="3733800"/>
            <a:ext cx="5329238" cy="523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PH" sz="2800" dirty="0"/>
              <a:t>Origin:  </a:t>
            </a:r>
            <a:r>
              <a:rPr lang="en-PH" sz="2800" dirty="0">
                <a:solidFill>
                  <a:schemeClr val="accent4">
                    <a:lumMod val="75000"/>
                  </a:schemeClr>
                </a:solidFill>
              </a:rPr>
              <a:t>Back of the eyeball</a:t>
            </a:r>
          </a:p>
        </p:txBody>
      </p:sp>
      <p:sp>
        <p:nvSpPr>
          <p:cNvPr id="28679" name="Date Placeholder 7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57A880-90D2-4C8F-B0C8-57569D97D9B5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4/3/2020</a:t>
            </a:fld>
            <a:endParaRPr lang="en-US">
              <a:cs typeface="Arial" charset="0"/>
            </a:endParaRPr>
          </a:p>
        </p:txBody>
      </p:sp>
      <p:sp>
        <p:nvSpPr>
          <p:cNvPr id="28680" name="Slide Number Placeholder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7F3EDD-78B3-449A-9CCB-26EFC67CB71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sz="4400" u="sng" dirty="0" smtClean="0"/>
              <a:t>Optic canal</a:t>
            </a:r>
            <a:endParaRPr lang="en-IN" sz="4400" u="sng" dirty="0"/>
          </a:p>
        </p:txBody>
      </p:sp>
      <p:sp>
        <p:nvSpPr>
          <p:cNvPr id="29698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8E4176-69E8-411D-917E-F5BBE3E3B1E0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4/3/2020</a:t>
            </a:fld>
            <a:endParaRPr lang="en-US">
              <a:cs typeface="Arial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F4B77C-A738-4749-BEA6-2B9AB6F5290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cs typeface="Arial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752600"/>
            <a:ext cx="3810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sz="4400" u="sng" dirty="0" smtClean="0"/>
              <a:t>Applied anatomy</a:t>
            </a:r>
            <a:endParaRPr lang="en-IN" sz="4400" u="sng" dirty="0"/>
          </a:p>
        </p:txBody>
      </p:sp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FAB01D-3D77-4C37-948F-7EA25C71E1AD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4/3/2020</a:t>
            </a:fld>
            <a:endParaRPr lang="en-US">
              <a:cs typeface="Arial" charset="0"/>
            </a:endParaRP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776718-A550-45E2-BC20-C948578E581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>
              <a:cs typeface="Arial" charset="0"/>
            </a:endParaRPr>
          </a:p>
        </p:txBody>
      </p:sp>
      <p:pic>
        <p:nvPicPr>
          <p:cNvPr id="30724" name="Picture 2" descr="C:\Users\TANVI\Desktop\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676400"/>
            <a:ext cx="7696200" cy="3713163"/>
          </a:xfr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8229600" cy="1828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PH" sz="5400" u="sng" dirty="0" smtClean="0"/>
              <a:t>OCCULOMOTOR NERVE</a:t>
            </a:r>
            <a:endParaRPr lang="ru-RU" sz="5400" u="sng" dirty="0"/>
          </a:p>
        </p:txBody>
      </p:sp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345759-42B4-43EB-99CA-A062E1F118F2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4/3/2020</a:t>
            </a:fld>
            <a:endParaRPr lang="en-US">
              <a:cs typeface="Arial" charset="0"/>
            </a:endParaRP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E29119-8E8B-4821-84BA-753B0DAC8E9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cs typeface="Arial" charset="0"/>
            </a:endParaRPr>
          </a:p>
        </p:txBody>
      </p:sp>
      <p:pic>
        <p:nvPicPr>
          <p:cNvPr id="3074" name="Picture 2" descr="C:\Users\TANVI\Desktop\IMG-20141227-WA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057400"/>
            <a:ext cx="42862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62428E-6 L 0.25 -4.6242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9916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PH" dirty="0" smtClean="0"/>
              <a:t>III.  </a:t>
            </a:r>
            <a:r>
              <a:rPr lang="en-PH" sz="4000" u="sng" dirty="0" err="1" smtClean="0"/>
              <a:t>Occulomotor</a:t>
            </a:r>
            <a:r>
              <a:rPr lang="en-PH" sz="4000" u="sng" dirty="0" smtClean="0"/>
              <a:t> Nerve</a:t>
            </a:r>
            <a:endParaRPr lang="ru-RU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447800"/>
            <a:ext cx="4648200" cy="4619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PH" sz="2400" dirty="0"/>
              <a:t>Component:  </a:t>
            </a:r>
            <a:r>
              <a:rPr lang="en-PH" sz="2400" dirty="0">
                <a:solidFill>
                  <a:schemeClr val="accent4">
                    <a:lumMod val="75000"/>
                  </a:schemeClr>
                </a:solidFill>
              </a:rPr>
              <a:t>Motor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4038600"/>
            <a:ext cx="6735763" cy="230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PH" sz="2400" dirty="0"/>
              <a:t>Function:  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en-PH" sz="2400" dirty="0">
                <a:solidFill>
                  <a:schemeClr val="accent4">
                    <a:lumMod val="75000"/>
                  </a:schemeClr>
                </a:solidFill>
              </a:rPr>
              <a:t>Raises upper eyelid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en-PH" sz="2400" dirty="0">
                <a:solidFill>
                  <a:schemeClr val="accent4">
                    <a:lumMod val="75000"/>
                  </a:schemeClr>
                </a:solidFill>
              </a:rPr>
              <a:t>Turns eyeball upward, downward and medially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en-PH" sz="2400" dirty="0">
                <a:solidFill>
                  <a:schemeClr val="accent4">
                    <a:lumMod val="75000"/>
                  </a:schemeClr>
                </a:solidFill>
              </a:rPr>
              <a:t>Constricts pupil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en-PH" sz="2400" dirty="0">
                <a:solidFill>
                  <a:schemeClr val="accent4">
                    <a:lumMod val="75000"/>
                  </a:schemeClr>
                </a:solidFill>
              </a:rPr>
              <a:t>Accommodates the eye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3276600"/>
            <a:ext cx="7566025" cy="4619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PH" sz="2400" dirty="0"/>
              <a:t>Opening to the Skull:  </a:t>
            </a:r>
            <a:r>
              <a:rPr lang="en-PH" sz="2400" dirty="0">
                <a:solidFill>
                  <a:schemeClr val="accent4">
                    <a:lumMod val="75000"/>
                  </a:schemeClr>
                </a:solidFill>
              </a:rPr>
              <a:t>Superior orbital fissure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2590800"/>
            <a:ext cx="7566025" cy="4619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PH" sz="2400" dirty="0"/>
              <a:t>Origin:  </a:t>
            </a:r>
            <a:r>
              <a:rPr lang="en-PH" sz="2400" dirty="0">
                <a:solidFill>
                  <a:schemeClr val="accent4">
                    <a:lumMod val="75000"/>
                  </a:schemeClr>
                </a:solidFill>
              </a:rPr>
              <a:t>Anterior surface of the midbrain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t="16146" b="32292"/>
          <a:stretch/>
        </p:blipFill>
        <p:spPr bwMode="auto">
          <a:xfrm>
            <a:off x="5486400" y="1219200"/>
            <a:ext cx="3657600" cy="1414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32775" name="Date Placeholder 8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EACEE5-D4EE-48CE-8F17-6E8FD4CC6E12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4/3/2020</a:t>
            </a:fld>
            <a:endParaRPr lang="en-US">
              <a:cs typeface="Arial" charset="0"/>
            </a:endParaRPr>
          </a:p>
        </p:txBody>
      </p:sp>
      <p:sp>
        <p:nvSpPr>
          <p:cNvPr id="32776" name="Slide Number Placeholder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13E20E-1930-4504-A3F8-5AC5E130E1C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sz="4400" u="sng" dirty="0" smtClean="0"/>
              <a:t>introduction</a:t>
            </a:r>
            <a:endParaRPr lang="en-IN" sz="4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239000" cy="54102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SG" dirty="0" smtClean="0">
                <a:cs typeface="Times New Roman" pitchFamily="18" charset="0"/>
              </a:rPr>
              <a:t>Arise from the brain &amp; pass through or into the cranial bones (thus </a:t>
            </a:r>
            <a:r>
              <a:rPr lang="en-SG" i="1" dirty="0" smtClean="0">
                <a:cs typeface="Times New Roman" pitchFamily="18" charset="0"/>
              </a:rPr>
              <a:t>cranial nerves)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Each cranial nerve has both a number, designated by a roman numeral, and a name..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SG" dirty="0" smtClean="0">
                <a:cs typeface="Times New Roman" pitchFamily="18" charset="0"/>
              </a:rPr>
              <a:t>Numbered I to XII roughly in order from </a:t>
            </a:r>
            <a:r>
              <a:rPr lang="en-US" dirty="0" smtClean="0"/>
              <a:t>anterior to posterior, in which the nerves arise from the brain.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 names designate a nerve’s distribution or function..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cs typeface="Times New Roman" pitchFamily="18" charset="0"/>
              </a:rPr>
              <a:t>All the nerves are distributed in the head and neck except the X , which also supplies the structures of  thorax &amp; abdomen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IN" dirty="0"/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B1DD62-7A0C-4A86-BC01-BDADFECAF2DC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4/3/2020</a:t>
            </a:fld>
            <a:endParaRPr lang="en-US">
              <a:cs typeface="Arial" charset="0"/>
            </a:endParaRP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C9AE02-7BD0-460D-BD48-3BA7E9AC5E7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80918C-AACF-4BEB-ACD5-A42ED2C579FC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4/3/2020</a:t>
            </a:fld>
            <a:endParaRPr lang="en-US">
              <a:cs typeface="Arial" charset="0"/>
            </a:endParaRPr>
          </a:p>
        </p:txBody>
      </p:sp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5E80FC-1651-4EB3-BF71-C80ECF78261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>
              <a:cs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762000"/>
            <a:ext cx="312420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6" name="Content Placeholder 5" descr="Photo94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14800" y="762000"/>
            <a:ext cx="365760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2"/>
          <p:cNvSpPr>
            <a:spLocks noGrp="1"/>
          </p:cNvSpPr>
          <p:nvPr>
            <p:ph idx="1"/>
          </p:nvPr>
        </p:nvSpPr>
        <p:spPr>
          <a:xfrm>
            <a:off x="152400" y="549275"/>
            <a:ext cx="8001000" cy="34131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sz="2800" u="sng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GB" sz="2800" smtClean="0"/>
          </a:p>
          <a:p>
            <a:pPr eaLnBrk="1" hangingPunct="1"/>
            <a:endParaRPr lang="en-US" sz="2800" smtClean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0"/>
            <a:ext cx="73914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>
                <a:solidFill>
                  <a:schemeClr val="tx1"/>
                </a:solidFill>
                <a:cs typeface="Times New Roman" pitchFamily="18" charset="0"/>
              </a:rPr>
              <a:t>Innervates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      - </a:t>
            </a:r>
            <a:r>
              <a:rPr lang="en-US" sz="2000" dirty="0">
                <a:solidFill>
                  <a:schemeClr val="tx2"/>
                </a:solidFill>
                <a:cs typeface="Times New Roman" pitchFamily="18" charset="0"/>
              </a:rPr>
              <a:t>Extra-</a:t>
            </a:r>
            <a:r>
              <a:rPr lang="en-US" sz="2000" dirty="0" err="1">
                <a:solidFill>
                  <a:schemeClr val="tx2"/>
                </a:solidFill>
                <a:cs typeface="Times New Roman" pitchFamily="18" charset="0"/>
              </a:rPr>
              <a:t>Occular</a:t>
            </a:r>
            <a:r>
              <a:rPr lang="en-US" sz="2000" dirty="0">
                <a:solidFill>
                  <a:schemeClr val="tx2"/>
                </a:solidFill>
                <a:cs typeface="Times New Roman" pitchFamily="18" charset="0"/>
              </a:rPr>
              <a:t> Muscles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2"/>
                </a:solidFill>
                <a:cs typeface="Times New Roman" pitchFamily="18" charset="0"/>
              </a:rPr>
              <a:t>       1)Superior, Inferior &amp; Medial </a:t>
            </a:r>
            <a:r>
              <a:rPr lang="en-US" sz="2000" dirty="0" err="1">
                <a:solidFill>
                  <a:schemeClr val="tx2"/>
                </a:solidFill>
                <a:cs typeface="Times New Roman" pitchFamily="18" charset="0"/>
              </a:rPr>
              <a:t>Recti</a:t>
            </a:r>
            <a:r>
              <a:rPr lang="en-US" sz="2000" dirty="0">
                <a:solidFill>
                  <a:schemeClr val="tx2"/>
                </a:solidFill>
                <a:cs typeface="Times New Roman" pitchFamily="18" charset="0"/>
              </a:rPr>
              <a:t> Muscles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2"/>
                </a:solidFill>
                <a:cs typeface="Times New Roman" pitchFamily="18" charset="0"/>
              </a:rPr>
              <a:t>       2)Inferior oblique Muscle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2"/>
                </a:solidFill>
                <a:cs typeface="Times New Roman" pitchFamily="18" charset="0"/>
              </a:rPr>
              <a:t>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2"/>
                </a:solidFill>
                <a:cs typeface="Times New Roman" pitchFamily="18" charset="0"/>
              </a:rPr>
              <a:t>      - Also </a:t>
            </a:r>
            <a:r>
              <a:rPr lang="en-US" sz="2000" dirty="0" err="1">
                <a:solidFill>
                  <a:schemeClr val="tx2"/>
                </a:solidFill>
              </a:rPr>
              <a:t>Levator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Palpabre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Superioris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endParaRPr lang="en-US" dirty="0">
              <a:solidFill>
                <a:schemeClr val="tx2"/>
              </a:solidFill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pic>
        <p:nvPicPr>
          <p:cNvPr id="34819" name="Picture 2" descr="C:\Users\TANVI\Desktop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0"/>
            <a:ext cx="7391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u="sng" dirty="0" err="1"/>
              <a:t>Edinger-Westphal</a:t>
            </a:r>
            <a:r>
              <a:rPr lang="en-US" sz="3600" u="sng" dirty="0"/>
              <a:t> Nucleus</a:t>
            </a:r>
          </a:p>
        </p:txBody>
      </p:sp>
      <p:sp>
        <p:nvSpPr>
          <p:cNvPr id="35842" name="Rectangle 6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001000" cy="4525963"/>
          </a:xfrm>
        </p:spPr>
        <p:txBody>
          <a:bodyPr/>
          <a:lstStyle/>
          <a:p>
            <a:pPr eaLnBrk="1" hangingPunct="1"/>
            <a:r>
              <a:rPr lang="en-US" sz="2400" smtClean="0"/>
              <a:t>It has an accessory nucleus situated medial to the main nucleus, it is called as EW nucleus/Edinger Westphal nucleus, it is parasympathetic nucleus for sphincter pupillae.</a:t>
            </a:r>
          </a:p>
          <a:p>
            <a:pPr eaLnBrk="1" hangingPunct="1"/>
            <a:r>
              <a:rPr lang="en-US" sz="2400" smtClean="0">
                <a:cs typeface="Times New Roman" pitchFamily="18" charset="0"/>
              </a:rPr>
              <a:t>Constrict the pupil and accommodate the lens. </a:t>
            </a:r>
          </a:p>
          <a:p>
            <a:pPr eaLnBrk="1" hangingPunct="1"/>
            <a:r>
              <a:rPr lang="en-US" sz="2400" smtClean="0">
                <a:cs typeface="Times New Roman" pitchFamily="18" charset="0"/>
              </a:rPr>
              <a:t>The fibers travel in the IIIrd nerve, so damage to that nerve will also produce a dilated pupil. </a:t>
            </a:r>
          </a:p>
          <a:p>
            <a:pPr eaLnBrk="1" hangingPunct="1"/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3" name="Picture 8" descr="brs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038600"/>
            <a:ext cx="36004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sz="4000" u="sng" dirty="0" smtClean="0"/>
              <a:t>Applied anatomy</a:t>
            </a:r>
            <a:endParaRPr lang="en-IN" sz="4000" u="sng" dirty="0"/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239000" cy="5160963"/>
          </a:xfrm>
        </p:spPr>
        <p:txBody>
          <a:bodyPr/>
          <a:lstStyle/>
          <a:p>
            <a:pPr eaLnBrk="1" hangingPunct="1"/>
            <a:r>
              <a:rPr lang="en-IN" smtClean="0"/>
              <a:t>Lateral strabismus- medial rectus is paralysed &amp; lateral rectus is unopposed.</a:t>
            </a:r>
          </a:p>
          <a:p>
            <a:pPr eaLnBrk="1" hangingPunct="1"/>
            <a:endParaRPr lang="en-IN" smtClean="0"/>
          </a:p>
          <a:p>
            <a:pPr eaLnBrk="1" hangingPunct="1"/>
            <a:r>
              <a:rPr lang="en-IN" smtClean="0"/>
              <a:t>Inability to move the eye medially laterally.</a:t>
            </a:r>
          </a:p>
          <a:p>
            <a:pPr eaLnBrk="1" hangingPunct="1"/>
            <a:endParaRPr lang="en-IN" smtClean="0"/>
          </a:p>
          <a:p>
            <a:pPr eaLnBrk="1" hangingPunct="1"/>
            <a:r>
              <a:rPr lang="en-IN" smtClean="0"/>
              <a:t>Ptosis – as ipsilateral levator </a:t>
            </a:r>
            <a:r>
              <a:rPr lang="en-US" sz="2800" smtClean="0"/>
              <a:t>palpabre superioris</a:t>
            </a:r>
            <a:r>
              <a:rPr lang="en-IN" smtClean="0"/>
              <a:t> is paralysed.</a:t>
            </a:r>
          </a:p>
          <a:p>
            <a:pPr eaLnBrk="1" hangingPunct="1"/>
            <a:endParaRPr lang="en-IN" smtClean="0"/>
          </a:p>
          <a:p>
            <a:pPr eaLnBrk="1" hangingPunct="1"/>
            <a:r>
              <a:rPr lang="en-IN" smtClean="0"/>
              <a:t>Mydriasis (dilated pupil of affected side)  and unresponsiveness to light as the sphincter pupillae is non- functional and  </a:t>
            </a:r>
          </a:p>
        </p:txBody>
      </p:sp>
      <p:sp>
        <p:nvSpPr>
          <p:cNvPr id="36867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C4FBFE-A664-4B8C-9BD9-8C3751DDBDB8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4/3/2020</a:t>
            </a:fld>
            <a:endParaRPr lang="en-US">
              <a:cs typeface="Arial" charset="0"/>
            </a:endParaRP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EC2D4F-B761-4E02-8F38-B2D659D3E22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3" descr="16210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838200"/>
            <a:ext cx="34671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 Box 16"/>
          <p:cNvSpPr txBox="1">
            <a:spLocks noChangeArrowheads="1"/>
          </p:cNvSpPr>
          <p:nvPr/>
        </p:nvSpPr>
        <p:spPr bwMode="auto">
          <a:xfrm>
            <a:off x="4038600" y="304800"/>
            <a:ext cx="3678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>
                <a:latin typeface="Times New Roman" pitchFamily="18" charset="0"/>
                <a:cs typeface="Times New Roman" pitchFamily="18" charset="0"/>
              </a:rPr>
              <a:t>MYDRIASIS </a:t>
            </a:r>
          </a:p>
        </p:txBody>
      </p:sp>
      <p:pic>
        <p:nvPicPr>
          <p:cNvPr id="37891" name="Picture 2" descr="C:\Users\deepa\Desktop\DSCN09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765175"/>
            <a:ext cx="3451225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16"/>
          <p:cNvSpPr txBox="1">
            <a:spLocks noChangeArrowheads="1"/>
          </p:cNvSpPr>
          <p:nvPr/>
        </p:nvSpPr>
        <p:spPr bwMode="auto">
          <a:xfrm>
            <a:off x="179388" y="260350"/>
            <a:ext cx="3678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>
                <a:latin typeface="Times New Roman" pitchFamily="18" charset="0"/>
                <a:cs typeface="Times New Roman" pitchFamily="18" charset="0"/>
              </a:rPr>
              <a:t>PTOSIS</a:t>
            </a:r>
          </a:p>
        </p:txBody>
      </p:sp>
      <p:pic>
        <p:nvPicPr>
          <p:cNvPr id="37893" name="Picture 2" descr="C:\Users\TANVI\Desktop\IMG-20141227-WA00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4572000"/>
            <a:ext cx="3581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Box 11"/>
          <p:cNvSpPr txBox="1">
            <a:spLocks noChangeArrowheads="1"/>
          </p:cNvSpPr>
          <p:nvPr/>
        </p:nvSpPr>
        <p:spPr bwMode="auto">
          <a:xfrm>
            <a:off x="3276600" y="4114800"/>
            <a:ext cx="1533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 b="1" u="sng">
                <a:latin typeface="Trebuchet MS" pitchFamily="34" charset="0"/>
              </a:rPr>
              <a:t>STRAMISMUS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7772400" cy="1828800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PH" sz="6000" u="sng" dirty="0" smtClean="0"/>
              <a:t>TROCHLEAR NERVE</a:t>
            </a:r>
            <a:endParaRPr lang="ru-RU" sz="6000" u="sng" dirty="0"/>
          </a:p>
        </p:txBody>
      </p:sp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2FF803-F7BF-4EBC-ABF3-FE3B28975116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4/3/2020</a:t>
            </a:fld>
            <a:endParaRPr lang="en-US">
              <a:cs typeface="Arial" charset="0"/>
            </a:endParaRPr>
          </a:p>
        </p:txBody>
      </p:sp>
      <p:sp>
        <p:nvSpPr>
          <p:cNvPr id="38915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93E4BF-7F87-47E2-B8A1-19064F93434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>
              <a:cs typeface="Arial" charset="0"/>
            </a:endParaRPr>
          </a:p>
        </p:txBody>
      </p:sp>
      <p:pic>
        <p:nvPicPr>
          <p:cNvPr id="2050" name="Picture 2" descr="C:\Users\TANVI\Desktop\IMG-20141227-WA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1336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24204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PH" dirty="0" smtClean="0"/>
              <a:t>IV.  </a:t>
            </a:r>
            <a:r>
              <a:rPr lang="en-PH" sz="4400" u="sng" dirty="0" smtClean="0"/>
              <a:t>Trochlear Nerve</a:t>
            </a:r>
            <a:endParaRPr lang="ru-RU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828800"/>
            <a:ext cx="4648200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en-PH" sz="2400" dirty="0"/>
              <a:t>Component:  </a:t>
            </a:r>
            <a:r>
              <a:rPr lang="en-PH" sz="2400" dirty="0">
                <a:solidFill>
                  <a:schemeClr val="accent4">
                    <a:lumMod val="75000"/>
                  </a:schemeClr>
                </a:solidFill>
              </a:rPr>
              <a:t>Motor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5638800"/>
            <a:ext cx="6735763" cy="8302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en-PH" sz="2400" dirty="0"/>
              <a:t>Function: </a:t>
            </a:r>
            <a:r>
              <a:rPr lang="en-PH" sz="2400" dirty="0">
                <a:solidFill>
                  <a:schemeClr val="accent4">
                    <a:lumMod val="75000"/>
                  </a:schemeClr>
                </a:solidFill>
              </a:rPr>
              <a:t>Assisting in turning eyeball downward and laterally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3505200"/>
            <a:ext cx="7566025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en-PH" sz="2400" dirty="0"/>
              <a:t>Opening to the Skull:  </a:t>
            </a:r>
            <a:r>
              <a:rPr lang="en-PH" sz="2400" dirty="0">
                <a:solidFill>
                  <a:schemeClr val="accent4">
                    <a:lumMod val="75000"/>
                  </a:schemeClr>
                </a:solidFill>
              </a:rPr>
              <a:t>Superior orbital fissure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2819400"/>
            <a:ext cx="7566025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en-PH" sz="2400" dirty="0"/>
              <a:t>Origin: </a:t>
            </a:r>
            <a:r>
              <a:rPr lang="en-PH" sz="2400" dirty="0">
                <a:solidFill>
                  <a:schemeClr val="accent4">
                    <a:lumMod val="75000"/>
                  </a:schemeClr>
                </a:solidFill>
              </a:rPr>
              <a:t>Posterior surface of the midbrain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31540" t="81475" r="33635" b="2267"/>
          <a:stretch/>
        </p:blipFill>
        <p:spPr bwMode="auto">
          <a:xfrm>
            <a:off x="5858828" y="4267200"/>
            <a:ext cx="3285172" cy="110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t="46878" r="79146" b="32243"/>
          <a:stretch/>
        </p:blipFill>
        <p:spPr bwMode="auto">
          <a:xfrm>
            <a:off x="6096000" y="1066800"/>
            <a:ext cx="2230856" cy="1602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39944" name="Date Placeholder 9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F655A4-6DBA-4857-992D-389C19B7580B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4/3/2020</a:t>
            </a:fld>
            <a:endParaRPr lang="en-US">
              <a:cs typeface="Arial" charset="0"/>
            </a:endParaRPr>
          </a:p>
        </p:txBody>
      </p:sp>
      <p:sp>
        <p:nvSpPr>
          <p:cNvPr id="39945" name="Slide Number Placeholder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719CBF-77EF-4851-B443-1117C05251F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4495800"/>
            <a:ext cx="5562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IN" sz="2400" dirty="0">
                <a:solidFill>
                  <a:schemeClr val="tx1"/>
                </a:solidFill>
              </a:rPr>
              <a:t> Supply : </a:t>
            </a:r>
            <a:r>
              <a:rPr lang="en-IN" sz="2400" dirty="0">
                <a:solidFill>
                  <a:schemeClr val="accent4">
                    <a:lumMod val="75000"/>
                  </a:schemeClr>
                </a:solidFill>
              </a:rPr>
              <a:t>Superior oblique muscle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PH" dirty="0" smtClean="0"/>
              <a:t>IV. </a:t>
            </a:r>
            <a:r>
              <a:rPr lang="en-PH" u="sng" dirty="0" smtClean="0"/>
              <a:t>Trochlear Nerve</a:t>
            </a:r>
            <a:endParaRPr lang="ru-RU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488" y="1905000"/>
            <a:ext cx="3694112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/>
            </a:extLst>
          </a:blip>
          <a:srcRect b="7646"/>
          <a:stretch/>
        </p:blipFill>
        <p:spPr>
          <a:xfrm>
            <a:off x="4267200" y="1981200"/>
            <a:ext cx="3939989" cy="3036723"/>
          </a:xfrm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40964" name="Date Placeholder 4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098581-390F-4433-9F6E-64A62087C852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4/3/2020</a:t>
            </a:fld>
            <a:endParaRPr lang="en-US">
              <a:cs typeface="Arial" charset="0"/>
            </a:endParaRPr>
          </a:p>
        </p:txBody>
      </p:sp>
      <p:sp>
        <p:nvSpPr>
          <p:cNvPr id="4096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BECF5E-CAA7-40FE-A397-BA02A29B1E2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7543800" cy="3352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endParaRPr lang="en-US" sz="2400" u="sng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838200"/>
            <a:ext cx="7467600" cy="36576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800" u="sng" dirty="0">
                <a:solidFill>
                  <a:schemeClr val="tx1"/>
                </a:solidFill>
                <a:cs typeface="Times New Roman" pitchFamily="18" charset="0"/>
              </a:rPr>
              <a:t>UNIQUE FEATURES:</a:t>
            </a:r>
            <a:r>
              <a:rPr lang="en-US" sz="2800" u="sng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 </a:t>
            </a:r>
          </a:p>
          <a:p>
            <a:pPr marL="609600" indent="-6096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accent4">
                  <a:lumMod val="75000"/>
                </a:schemeClr>
              </a:solidFill>
              <a:cs typeface="Times New Roman" pitchFamily="18" charset="0"/>
            </a:endParaRPr>
          </a:p>
          <a:p>
            <a:pPr marL="609600" indent="-6096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It is the only cranial nerve attached to the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dorsal aspect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 of the brainstem (exits the brainstem dorsally)</a:t>
            </a:r>
          </a:p>
          <a:p>
            <a:pPr marL="609600" indent="-6096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SG" sz="2400" dirty="0">
              <a:solidFill>
                <a:schemeClr val="accent4">
                  <a:lumMod val="75000"/>
                </a:schemeClr>
              </a:solidFill>
              <a:cs typeface="Times New Roman" pitchFamily="18" charset="0"/>
            </a:endParaRPr>
          </a:p>
          <a:p>
            <a:pPr marL="609600" indent="-6096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SG" sz="2400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It is the thinnest &amp; shortest and is particularly vulnerable to traumatic injury.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74676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sz="4400" u="sng" dirty="0" smtClean="0"/>
              <a:t>Applied anatomy</a:t>
            </a:r>
            <a:endParaRPr lang="en-IN" sz="4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7848600" cy="37338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Eye points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superolaterally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Attempted movements in these directions (e.g., reading or walking down stairs) may cause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diplopia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SG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This condition often causes vertical double vision as the weakened muscle prevents the eyes from moving in the same direction together.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IN" dirty="0"/>
          </a:p>
        </p:txBody>
      </p:sp>
      <p:sp>
        <p:nvSpPr>
          <p:cNvPr id="43011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37BF32-D847-4411-930F-084196432FC3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4/3/2020</a:t>
            </a:fld>
            <a:endParaRPr lang="en-US">
              <a:cs typeface="Arial" charset="0"/>
            </a:endParaRP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DED382-12D8-46B8-9C52-0019122374D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>
              <a:cs typeface="Arial" charset="0"/>
            </a:endParaRPr>
          </a:p>
        </p:txBody>
      </p:sp>
      <p:pic>
        <p:nvPicPr>
          <p:cNvPr id="43013" name="Picture 17" descr="funny_pictures-double_vis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4495800"/>
            <a:ext cx="58324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204049-4D5A-4030-8163-C0FF3B28D374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4/3/2020</a:t>
            </a:fld>
            <a:endParaRPr lang="en-US">
              <a:cs typeface="Arial" charset="0"/>
            </a:endParaRPr>
          </a:p>
        </p:txBody>
      </p:sp>
      <p:sp>
        <p:nvSpPr>
          <p:cNvPr id="16386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2487B6-6B5A-43BA-88AC-4785F4390FA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cs typeface="Arial" charset="0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7010400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1828800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PH" sz="6000" u="sng" dirty="0" smtClean="0"/>
              <a:t>TRIGEMINAL NERVE</a:t>
            </a:r>
            <a:endParaRPr lang="ru-RU" sz="6000" u="sng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3886200"/>
            <a:ext cx="7010400" cy="2590800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 cap="none" baseline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 fontAlgn="auto">
              <a:spcAft>
                <a:spcPts val="0"/>
              </a:spcAft>
              <a:defRPr/>
            </a:pPr>
            <a:r>
              <a:rPr lang="en-PH" sz="4000" dirty="0" smtClean="0">
                <a:latin typeface="Batang" pitchFamily="18" charset="-127"/>
                <a:ea typeface="Batang" pitchFamily="18" charset="-127"/>
              </a:rPr>
              <a:t>V1.  Ophthalmic Nerve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PH" sz="4000" dirty="0" smtClean="0">
                <a:latin typeface="Batang" pitchFamily="18" charset="-127"/>
                <a:ea typeface="Batang" pitchFamily="18" charset="-127"/>
              </a:rPr>
              <a:t>V2.  Maxillary Nerve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PH" sz="4000" dirty="0" smtClean="0">
                <a:latin typeface="Batang" pitchFamily="18" charset="-127"/>
                <a:ea typeface="Batang" pitchFamily="18" charset="-127"/>
              </a:rPr>
              <a:t>V3.  Mandibular Nerve</a:t>
            </a:r>
          </a:p>
          <a:p>
            <a:pPr algn="l" fontAlgn="auto">
              <a:spcAft>
                <a:spcPts val="0"/>
              </a:spcAft>
              <a:defRPr/>
            </a:pPr>
            <a:endParaRPr lang="ru-RU" sz="40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4035" name="Date Placeholder 4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EC5D1-F94A-4011-AFF5-BE837684BC96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4/3/2020</a:t>
            </a:fld>
            <a:endParaRPr lang="en-US">
              <a:cs typeface="Arial" charset="0"/>
            </a:endParaRP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FAA62-883B-4157-B2C1-DDC2E0C98B7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>
              <a:cs typeface="Arial" charset="0"/>
            </a:endParaRPr>
          </a:p>
        </p:txBody>
      </p:sp>
      <p:pic>
        <p:nvPicPr>
          <p:cNvPr id="4098" name="Picture 2" descr="C:\Users\TANVI\Desktop\IMG-20141227-WA0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47800"/>
            <a:ext cx="7199313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sz="4400" u="sng" dirty="0" smtClean="0"/>
              <a:t>Trigeminal nerve</a:t>
            </a:r>
            <a:endParaRPr lang="en-IN" sz="4400" u="sng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371600"/>
            <a:ext cx="7772400" cy="50847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It is the largest cranial nerve.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Composed of three divisions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Ophthalmic (V</a:t>
            </a:r>
            <a:r>
              <a:rPr lang="en-US" sz="2200" baseline="-25000" dirty="0" smtClean="0">
                <a:solidFill>
                  <a:srgbClr val="000000"/>
                </a:solidFill>
              </a:rPr>
              <a:t>1</a:t>
            </a:r>
            <a:r>
              <a:rPr lang="en-US" sz="2200" dirty="0" smtClean="0">
                <a:solidFill>
                  <a:srgbClr val="000000"/>
                </a:solidFill>
              </a:rPr>
              <a:t>)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Maxillary (V</a:t>
            </a:r>
            <a:r>
              <a:rPr lang="en-US" sz="2200" baseline="-25000" dirty="0" smtClean="0">
                <a:solidFill>
                  <a:srgbClr val="000000"/>
                </a:solidFill>
              </a:rPr>
              <a:t>2</a:t>
            </a:r>
            <a:r>
              <a:rPr lang="en-US" sz="2200" dirty="0" smtClean="0">
                <a:solidFill>
                  <a:srgbClr val="000000"/>
                </a:solidFill>
              </a:rPr>
              <a:t>)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en-US" sz="2200" dirty="0" err="1" smtClean="0">
                <a:solidFill>
                  <a:srgbClr val="000000"/>
                </a:solidFill>
              </a:rPr>
              <a:t>Mandibular</a:t>
            </a:r>
            <a:r>
              <a:rPr lang="en-US" sz="2200" dirty="0" smtClean="0">
                <a:solidFill>
                  <a:srgbClr val="000000"/>
                </a:solidFill>
              </a:rPr>
              <a:t> (V</a:t>
            </a:r>
            <a:r>
              <a:rPr lang="en-US" sz="2200" baseline="-25000" dirty="0" smtClean="0">
                <a:solidFill>
                  <a:srgbClr val="000000"/>
                </a:solidFill>
              </a:rPr>
              <a:t>3</a:t>
            </a:r>
            <a:r>
              <a:rPr lang="en-US" sz="2200" dirty="0" smtClean="0">
                <a:solidFill>
                  <a:srgbClr val="000000"/>
                </a:solidFill>
              </a:rPr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sz="2200" dirty="0" smtClean="0">
              <a:solidFill>
                <a:srgbClr val="00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2200" dirty="0" smtClean="0"/>
              <a:t>Conveys </a:t>
            </a:r>
            <a:r>
              <a:rPr lang="en-US" sz="2200" u="sng" dirty="0" smtClean="0"/>
              <a:t>sensory impulses</a:t>
            </a:r>
            <a:r>
              <a:rPr lang="en-US" sz="2200" dirty="0" smtClean="0"/>
              <a:t> from various areas of the face (V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) and (V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), and supplies </a:t>
            </a:r>
            <a:r>
              <a:rPr lang="en-US" sz="2200" u="sng" dirty="0" smtClean="0"/>
              <a:t>motor fibers (V</a:t>
            </a:r>
            <a:r>
              <a:rPr lang="en-US" sz="2200" u="sng" baseline="-25000" dirty="0" smtClean="0"/>
              <a:t>3</a:t>
            </a:r>
            <a:r>
              <a:rPr lang="en-US" sz="2200" u="sng" dirty="0" smtClean="0"/>
              <a:t>) for mastication</a:t>
            </a:r>
            <a:r>
              <a:rPr lang="en-IN" sz="2200" u="sng" dirty="0" smtClean="0"/>
              <a:t>.</a:t>
            </a:r>
            <a:endParaRPr lang="en-US" sz="2200" u="sng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200" dirty="0" smtClean="0">
              <a:solidFill>
                <a:srgbClr val="00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Fibers run from the face to the pons via </a:t>
            </a:r>
            <a:r>
              <a:rPr lang="en-US" sz="2200" dirty="0" smtClean="0"/>
              <a:t>the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 Superior Orbital Fissure </a:t>
            </a:r>
            <a:r>
              <a:rPr lang="en-US" sz="2200" dirty="0" smtClean="0"/>
              <a:t>(V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),  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Foramen Rotundum </a:t>
            </a:r>
            <a:r>
              <a:rPr lang="en-US" sz="2200" dirty="0" smtClean="0"/>
              <a:t>(V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), 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and the Foramen Ovale </a:t>
            </a:r>
            <a:r>
              <a:rPr lang="en-US" sz="2200" dirty="0" smtClean="0"/>
              <a:t>(V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)</a:t>
            </a:r>
          </a:p>
        </p:txBody>
      </p:sp>
      <p:sp>
        <p:nvSpPr>
          <p:cNvPr id="45059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3E41E0-9F4E-4357-AE53-BBF52E8C6436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4/3/2020</a:t>
            </a:fld>
            <a:endParaRPr lang="en-US">
              <a:cs typeface="Arial" charset="0"/>
            </a:endParaRPr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DA0E1F-2359-4164-A877-30715AA81B2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21C600-A694-44FE-B3D9-F835EE2A5AA5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4/3/2020</a:t>
            </a:fld>
            <a:endParaRPr lang="en-US">
              <a:cs typeface="Arial" charset="0"/>
            </a:endParaRPr>
          </a:p>
        </p:txBody>
      </p:sp>
      <p:sp>
        <p:nvSpPr>
          <p:cNvPr id="46082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DDC1A6-0125-4E93-9DE6-BCBE32C8969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>
              <a:cs typeface="Arial" charset="0"/>
            </a:endParaRPr>
          </a:p>
        </p:txBody>
      </p:sp>
      <p:pic>
        <p:nvPicPr>
          <p:cNvPr id="46083" name="Picture 6" descr="cn-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914400"/>
            <a:ext cx="4889500" cy="4597400"/>
          </a:xfr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PH" dirty="0" smtClean="0"/>
              <a:t>V1.  </a:t>
            </a:r>
            <a:r>
              <a:rPr lang="en-PH" sz="4400" u="sng" dirty="0" smtClean="0"/>
              <a:t>Ophthalmic Nerve</a:t>
            </a:r>
            <a:endParaRPr lang="ru-RU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371600"/>
            <a:ext cx="4648200" cy="4619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en-PH" sz="2400" dirty="0"/>
              <a:t>Component:  </a:t>
            </a:r>
            <a:r>
              <a:rPr lang="en-PH" sz="2400" dirty="0">
                <a:solidFill>
                  <a:schemeClr val="accent4">
                    <a:lumMod val="75000"/>
                  </a:schemeClr>
                </a:solidFill>
              </a:rPr>
              <a:t>Sensory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3657600"/>
            <a:ext cx="6888163" cy="26781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en-PH" sz="2400" dirty="0"/>
              <a:t>Function: 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en-PH" sz="2400" dirty="0">
                <a:solidFill>
                  <a:schemeClr val="accent4">
                    <a:lumMod val="75000"/>
                  </a:schemeClr>
                </a:solidFill>
              </a:rPr>
              <a:t>Cornea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en-PH" sz="2400" dirty="0">
                <a:solidFill>
                  <a:schemeClr val="accent4">
                    <a:lumMod val="75000"/>
                  </a:schemeClr>
                </a:solidFill>
              </a:rPr>
              <a:t>Skin of forehead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en-PH" sz="2400" dirty="0">
                <a:solidFill>
                  <a:schemeClr val="accent4">
                    <a:lumMod val="75000"/>
                  </a:schemeClr>
                </a:solidFill>
              </a:rPr>
              <a:t>Scalp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en-PH" sz="2400" dirty="0">
                <a:solidFill>
                  <a:schemeClr val="accent4">
                    <a:lumMod val="75000"/>
                  </a:schemeClr>
                </a:solidFill>
              </a:rPr>
              <a:t>Eyelids and nose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en-PH" sz="2400" dirty="0" err="1">
                <a:solidFill>
                  <a:schemeClr val="accent4">
                    <a:lumMod val="75000"/>
                  </a:schemeClr>
                </a:solidFill>
              </a:rPr>
              <a:t>Mucuos</a:t>
            </a:r>
            <a:r>
              <a:rPr lang="en-PH" sz="2400" dirty="0">
                <a:solidFill>
                  <a:schemeClr val="accent4">
                    <a:lumMod val="75000"/>
                  </a:schemeClr>
                </a:solidFill>
              </a:rPr>
              <a:t> membranes of </a:t>
            </a:r>
            <a:r>
              <a:rPr lang="en-PH" sz="2400" dirty="0" err="1">
                <a:solidFill>
                  <a:schemeClr val="accent4">
                    <a:lumMod val="75000"/>
                  </a:schemeClr>
                </a:solidFill>
              </a:rPr>
              <a:t>paranasal</a:t>
            </a:r>
            <a:r>
              <a:rPr lang="en-PH" sz="2400" dirty="0">
                <a:solidFill>
                  <a:schemeClr val="accent4">
                    <a:lumMod val="75000"/>
                  </a:schemeClr>
                </a:solidFill>
              </a:rPr>
              <a:t> sinuses and nasal cavity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2895600"/>
            <a:ext cx="7566025" cy="4619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en-PH" sz="2400" dirty="0"/>
              <a:t>Opening to the Skull:  </a:t>
            </a:r>
            <a:r>
              <a:rPr lang="en-PH" sz="2400" dirty="0">
                <a:solidFill>
                  <a:schemeClr val="accent4">
                    <a:lumMod val="75000"/>
                  </a:schemeClr>
                </a:solidFill>
              </a:rPr>
              <a:t>Superior orbital fissure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2133600"/>
            <a:ext cx="7566025" cy="4619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en-PH" sz="2400" dirty="0"/>
              <a:t>Origin: </a:t>
            </a:r>
            <a:r>
              <a:rPr lang="en-PH" sz="2400" dirty="0">
                <a:solidFill>
                  <a:schemeClr val="accent4">
                    <a:lumMod val="75000"/>
                  </a:schemeClr>
                </a:solidFill>
              </a:rPr>
              <a:t>Anterior aspect of the pons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7110" name="Date Placeholder 8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8310B4-8AA8-4209-8362-55BBA24BD326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4/3/2020</a:t>
            </a:fld>
            <a:endParaRPr lang="en-US">
              <a:cs typeface="Arial" charset="0"/>
            </a:endParaRPr>
          </a:p>
        </p:txBody>
      </p:sp>
      <p:sp>
        <p:nvSpPr>
          <p:cNvPr id="47111" name="Slide Number Placeholder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DA39FF-C761-4402-8EE8-A67C7B87957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85B571-64E8-4C78-B94D-3BD81D060E6C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4/3/2020</a:t>
            </a:fld>
            <a:endParaRPr lang="en-US">
              <a:cs typeface="Arial" charset="0"/>
            </a:endParaRPr>
          </a:p>
        </p:txBody>
      </p:sp>
      <p:sp>
        <p:nvSpPr>
          <p:cNvPr id="48130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6CC796-04FF-45CA-8F7F-F547CDC8573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>
              <a:cs typeface="Arial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/>
            </a:extLst>
          </a:blip>
          <a:srcRect b="7766"/>
          <a:stretch/>
        </p:blipFill>
        <p:spPr>
          <a:xfrm>
            <a:off x="1143000" y="990600"/>
            <a:ext cx="5943600" cy="5200344"/>
          </a:xfrm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2296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PH" dirty="0" smtClean="0"/>
              <a:t>V2.  </a:t>
            </a:r>
            <a:r>
              <a:rPr lang="en-PH" sz="4400" u="sng" dirty="0" smtClean="0"/>
              <a:t>Maxillary Nerve</a:t>
            </a:r>
            <a:endParaRPr lang="ru-RU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600200"/>
            <a:ext cx="4648200" cy="4619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lang="en-PH" sz="2400" dirty="0"/>
              <a:t>Component:  </a:t>
            </a:r>
            <a:r>
              <a:rPr lang="en-PH" sz="2400" dirty="0">
                <a:solidFill>
                  <a:schemeClr val="tx2">
                    <a:lumMod val="25000"/>
                  </a:schemeClr>
                </a:solidFill>
              </a:rPr>
              <a:t>Sensory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4191000"/>
            <a:ext cx="7239000" cy="19383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lang="en-PH" sz="2400" dirty="0"/>
              <a:t>Function: 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lang="en-PH" sz="2400" dirty="0">
                <a:solidFill>
                  <a:schemeClr val="tx2">
                    <a:lumMod val="25000"/>
                  </a:schemeClr>
                </a:solidFill>
              </a:rPr>
              <a:t>Skin of the face over maxilla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lang="en-PH" sz="2400" dirty="0">
                <a:solidFill>
                  <a:schemeClr val="tx2">
                    <a:lumMod val="25000"/>
                  </a:schemeClr>
                </a:solidFill>
              </a:rPr>
              <a:t>Teeth of the upper jaw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lang="en-PH" sz="2400" dirty="0">
                <a:solidFill>
                  <a:schemeClr val="tx2">
                    <a:lumMod val="25000"/>
                  </a:schemeClr>
                </a:solidFill>
              </a:rPr>
              <a:t>Mucous membrane of the nose, the maxillary sinus and palate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3352800"/>
            <a:ext cx="7566025" cy="4619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lang="en-PH" sz="2400" dirty="0"/>
              <a:t>Opening to the Skull:  </a:t>
            </a:r>
            <a:r>
              <a:rPr lang="en-PH" sz="2400" dirty="0" err="1">
                <a:solidFill>
                  <a:schemeClr val="tx2">
                    <a:lumMod val="25000"/>
                  </a:schemeClr>
                </a:solidFill>
              </a:rPr>
              <a:t>Foramena</a:t>
            </a:r>
            <a:r>
              <a:rPr lang="en-PH" sz="2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PH" sz="2400" dirty="0" err="1">
                <a:solidFill>
                  <a:schemeClr val="tx2">
                    <a:lumMod val="25000"/>
                  </a:schemeClr>
                </a:solidFill>
              </a:rPr>
              <a:t>rotundum</a:t>
            </a:r>
            <a:endParaRPr lang="ru-RU" sz="24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438400"/>
            <a:ext cx="7566025" cy="4619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lang="en-PH" sz="2400" dirty="0"/>
              <a:t>Origin: </a:t>
            </a:r>
            <a:r>
              <a:rPr lang="en-PH" sz="2400" dirty="0">
                <a:solidFill>
                  <a:schemeClr val="tx2">
                    <a:lumMod val="25000"/>
                  </a:schemeClr>
                </a:solidFill>
              </a:rPr>
              <a:t>Anterior aspect of the pons</a:t>
            </a:r>
            <a:endParaRPr lang="ru-RU" sz="24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9158" name="Date Placeholder 8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DC03A1-A739-4B11-A499-E4BFA685A379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4/3/2020</a:t>
            </a:fld>
            <a:endParaRPr lang="en-US">
              <a:cs typeface="Arial" charset="0"/>
            </a:endParaRPr>
          </a:p>
        </p:txBody>
      </p:sp>
      <p:sp>
        <p:nvSpPr>
          <p:cNvPr id="49159" name="Slide Number Placeholder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293B0-91B8-42C9-9540-D792BA11722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42048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PH" dirty="0" smtClean="0"/>
              <a:t>V3.  </a:t>
            </a:r>
            <a:r>
              <a:rPr lang="en-PH" sz="4400" u="sng" dirty="0" smtClean="0"/>
              <a:t>Mandibular Nerve</a:t>
            </a:r>
            <a:endParaRPr lang="ru-RU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143000"/>
            <a:ext cx="4648200" cy="4619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lang="en-PH" sz="2400" dirty="0">
                <a:solidFill>
                  <a:schemeClr val="accent4">
                    <a:lumMod val="75000"/>
                  </a:schemeClr>
                </a:solidFill>
              </a:rPr>
              <a:t>Component</a:t>
            </a:r>
            <a:r>
              <a:rPr lang="en-PH" sz="2400" dirty="0"/>
              <a:t>:  </a:t>
            </a:r>
            <a:r>
              <a:rPr lang="en-PH" sz="2400" dirty="0">
                <a:solidFill>
                  <a:schemeClr val="tx2">
                    <a:lumMod val="25000"/>
                  </a:schemeClr>
                </a:solidFill>
              </a:rPr>
              <a:t>Mixed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2895600"/>
            <a:ext cx="7162800" cy="37861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PH" sz="2400" dirty="0"/>
              <a:t>    </a:t>
            </a:r>
            <a:r>
              <a:rPr lang="en-PH" sz="2400" dirty="0">
                <a:solidFill>
                  <a:schemeClr val="accent4">
                    <a:lumMod val="75000"/>
                  </a:schemeClr>
                </a:solidFill>
              </a:rPr>
              <a:t>Motor Function</a:t>
            </a:r>
            <a:r>
              <a:rPr lang="en-PH" sz="2400" dirty="0"/>
              <a:t>: 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lang="en-PH" sz="2400" dirty="0">
                <a:solidFill>
                  <a:schemeClr val="tx2">
                    <a:lumMod val="25000"/>
                  </a:schemeClr>
                </a:solidFill>
              </a:rPr>
              <a:t>Muscles of mastication </a:t>
            </a:r>
            <a:r>
              <a:rPr lang="en-PH" sz="2400" dirty="0" err="1">
                <a:solidFill>
                  <a:schemeClr val="tx2">
                    <a:lumMod val="25000"/>
                  </a:schemeClr>
                </a:solidFill>
              </a:rPr>
              <a:t>i.e.Massater</a:t>
            </a:r>
            <a:r>
              <a:rPr lang="en-PH" sz="2400" dirty="0">
                <a:solidFill>
                  <a:schemeClr val="tx2">
                    <a:lumMod val="25000"/>
                  </a:schemeClr>
                </a:solidFill>
              </a:rPr>
              <a:t> $ </a:t>
            </a:r>
            <a:r>
              <a:rPr lang="en-PH" sz="2400" dirty="0" err="1">
                <a:solidFill>
                  <a:schemeClr val="tx2">
                    <a:lumMod val="25000"/>
                  </a:schemeClr>
                </a:solidFill>
              </a:rPr>
              <a:t>Temporalis</a:t>
            </a:r>
            <a:r>
              <a:rPr lang="en-PH" sz="2400" dirty="0">
                <a:solidFill>
                  <a:schemeClr val="tx2">
                    <a:lumMod val="25000"/>
                  </a:schemeClr>
                </a:solidFill>
              </a:rPr>
              <a:t> muscles.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PH" sz="2400" dirty="0">
                <a:solidFill>
                  <a:schemeClr val="accent4">
                    <a:lumMod val="75000"/>
                  </a:schemeClr>
                </a:solidFill>
              </a:rPr>
              <a:t>Sensory Function</a:t>
            </a:r>
            <a:r>
              <a:rPr lang="en-PH" sz="2400" dirty="0">
                <a:solidFill>
                  <a:schemeClr val="tx2">
                    <a:lumMod val="25000"/>
                  </a:schemeClr>
                </a:solidFill>
              </a:rPr>
              <a:t>: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PH" sz="2400" dirty="0">
                <a:solidFill>
                  <a:schemeClr val="tx2">
                    <a:lumMod val="25000"/>
                  </a:schemeClr>
                </a:solidFill>
              </a:rPr>
              <a:t>Skin of cheek 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PH" sz="2400" dirty="0">
                <a:solidFill>
                  <a:schemeClr val="tx2">
                    <a:lumMod val="25000"/>
                  </a:schemeClr>
                </a:solidFill>
              </a:rPr>
              <a:t>Skin over mandible and side of head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PH" sz="2400" dirty="0">
                <a:solidFill>
                  <a:schemeClr val="tx2">
                    <a:lumMod val="25000"/>
                  </a:schemeClr>
                </a:solidFill>
              </a:rPr>
              <a:t>Teeth of lower jaw and TMJ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PH" sz="2400" dirty="0">
                <a:solidFill>
                  <a:schemeClr val="tx2">
                    <a:lumMod val="25000"/>
                  </a:schemeClr>
                </a:solidFill>
              </a:rPr>
              <a:t>Mucous membrane of mouth and anterior part of tongue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  <a:defRPr/>
            </a:pPr>
            <a:endParaRPr lang="en-PH" sz="24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2362200"/>
            <a:ext cx="7086600" cy="4619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lang="en-PH" sz="2400" dirty="0">
                <a:solidFill>
                  <a:schemeClr val="accent4">
                    <a:lumMod val="75000"/>
                  </a:schemeClr>
                </a:solidFill>
              </a:rPr>
              <a:t>Opening to the Skull</a:t>
            </a:r>
            <a:r>
              <a:rPr lang="en-PH" sz="2400" dirty="0"/>
              <a:t>:  </a:t>
            </a:r>
            <a:r>
              <a:rPr lang="en-PH" sz="2400" dirty="0">
                <a:solidFill>
                  <a:schemeClr val="tx2">
                    <a:lumMod val="25000"/>
                  </a:schemeClr>
                </a:solidFill>
              </a:rPr>
              <a:t>Foramen </a:t>
            </a:r>
            <a:r>
              <a:rPr lang="en-PH" sz="2400" dirty="0" err="1">
                <a:solidFill>
                  <a:schemeClr val="tx2">
                    <a:lumMod val="25000"/>
                  </a:schemeClr>
                </a:solidFill>
              </a:rPr>
              <a:t>ovale</a:t>
            </a:r>
            <a:endParaRPr lang="ru-RU" sz="24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1752600"/>
            <a:ext cx="7086600" cy="4619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lang="en-PH" sz="2400" dirty="0">
                <a:solidFill>
                  <a:schemeClr val="accent4">
                    <a:lumMod val="75000"/>
                  </a:schemeClr>
                </a:solidFill>
              </a:rPr>
              <a:t>Origin</a:t>
            </a:r>
            <a:r>
              <a:rPr lang="en-PH" sz="2400" dirty="0"/>
              <a:t>: </a:t>
            </a:r>
            <a:r>
              <a:rPr lang="en-PH" sz="2400" dirty="0">
                <a:solidFill>
                  <a:schemeClr val="tx2">
                    <a:lumMod val="25000"/>
                  </a:schemeClr>
                </a:solidFill>
              </a:rPr>
              <a:t>Anterior aspect of the pons</a:t>
            </a:r>
            <a:endParaRPr lang="ru-RU" sz="24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0182" name="Date Placeholder 8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8D3C94-CD24-4547-B9A3-C9A774B7C197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4/3/2020</a:t>
            </a:fld>
            <a:endParaRPr lang="en-US">
              <a:cs typeface="Arial" charset="0"/>
            </a:endParaRPr>
          </a:p>
        </p:txBody>
      </p:sp>
      <p:sp>
        <p:nvSpPr>
          <p:cNvPr id="50183" name="Slide Number Placeholder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927EA6-B164-4FB2-8B52-520CB7559CD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C698E9-2D07-493D-A0EB-C75DBAC45FD4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4/3/2020</a:t>
            </a:fld>
            <a:endParaRPr lang="en-US">
              <a:cs typeface="Arial" charset="0"/>
            </a:endParaRPr>
          </a:p>
        </p:txBody>
      </p:sp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E4E3B6-DD1F-433E-9BE1-FD75B4D87E1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>
              <a:cs typeface="Arial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/>
          <a:srcRect b="7766"/>
          <a:stretch/>
        </p:blipFill>
        <p:spPr>
          <a:xfrm>
            <a:off x="4419600" y="990600"/>
            <a:ext cx="3429000" cy="52006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5" name="Picture 2" descr="C:\Users\TANVI\Desktop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90600"/>
            <a:ext cx="3657600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1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838CB7-3BF4-4AA1-81D9-96049FC6AF4C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4/3/2020</a:t>
            </a:fld>
            <a:endParaRPr lang="en-US">
              <a:cs typeface="Arial" charset="0"/>
            </a:endParaRPr>
          </a:p>
        </p:txBody>
      </p:sp>
      <p:sp>
        <p:nvSpPr>
          <p:cNvPr id="52226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2C5DAA-1D04-4647-A84F-9A9E830B7BF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>
              <a:cs typeface="Arial" charset="0"/>
            </a:endParaRPr>
          </a:p>
        </p:txBody>
      </p:sp>
      <p:pic>
        <p:nvPicPr>
          <p:cNvPr id="52227" name="Picture 2" descr="C:\Users\TANVI\Desktop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557213"/>
            <a:ext cx="4443413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sz="4400" u="sng" dirty="0" smtClean="0"/>
              <a:t>Applied anatomy</a:t>
            </a:r>
            <a:endParaRPr lang="en-IN" sz="440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IN" sz="2400" b="1" dirty="0" smtClean="0">
                <a:solidFill>
                  <a:schemeClr val="accent5">
                    <a:lumMod val="75000"/>
                  </a:schemeClr>
                </a:solidFill>
              </a:rPr>
              <a:t>Trigeminal neuralgia</a:t>
            </a:r>
            <a:r>
              <a:rPr lang="en-IN" sz="2400" dirty="0" smtClean="0"/>
              <a:t>: </a:t>
            </a:r>
            <a:r>
              <a:rPr lang="en-US" sz="2400" dirty="0" smtClean="0">
                <a:cs typeface="Times New Roman" pitchFamily="18" charset="0"/>
              </a:rPr>
              <a:t> is a sensory disorder of CN  V that is characterized by sudden attacks of excruciating, lightening like jabs of facial pain. A </a:t>
            </a:r>
            <a:r>
              <a:rPr lang="en-US" sz="2400" dirty="0" err="1" smtClean="0">
                <a:cs typeface="Times New Roman" pitchFamily="18" charset="0"/>
              </a:rPr>
              <a:t>paraoxysm</a:t>
            </a:r>
            <a:r>
              <a:rPr lang="en-US" sz="2400" dirty="0" smtClean="0">
                <a:cs typeface="Times New Roman" pitchFamily="18" charset="0"/>
              </a:rPr>
              <a:t> (sudden sharp pain) can last for 15 </a:t>
            </a:r>
            <a:r>
              <a:rPr lang="en-US" sz="2400" dirty="0" err="1" smtClean="0">
                <a:cs typeface="Times New Roman" pitchFamily="18" charset="0"/>
              </a:rPr>
              <a:t>mins</a:t>
            </a:r>
            <a:r>
              <a:rPr lang="en-US" sz="2400" dirty="0" smtClean="0">
                <a:cs typeface="Times New Roman" pitchFamily="18" charset="0"/>
              </a:rPr>
              <a:t> or more.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 smtClean="0">
                <a:cs typeface="Times New Roman" pitchFamily="18" charset="0"/>
              </a:rPr>
              <a:t>The cause of trigeminal neuralgia is unknown , but some investigators believe that it can be due to a anomalous blood vessel that compresses the nerve.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IN" sz="2400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IN" sz="2400" dirty="0" smtClean="0"/>
              <a:t>Injury leads to inability to bite down and chew, inability to close jaw</a:t>
            </a:r>
            <a:r>
              <a:rPr lang="en-IN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IN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 smtClean="0"/>
              <a:t>In severe cases, nerve is cut; relieves agony but results in loss of sensation on that side of the face.</a:t>
            </a:r>
            <a:endParaRPr lang="en-IN" sz="2400" dirty="0"/>
          </a:p>
        </p:txBody>
      </p:sp>
      <p:sp>
        <p:nvSpPr>
          <p:cNvPr id="53251" name="Date Placeholder 1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3BB602-49EB-469F-81BB-F54FD8840401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4/3/2020</a:t>
            </a:fld>
            <a:endParaRPr lang="en-US">
              <a:cs typeface="Arial" charset="0"/>
            </a:endParaRPr>
          </a:p>
        </p:txBody>
      </p:sp>
      <p:sp>
        <p:nvSpPr>
          <p:cNvPr id="53252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007FA4-9B2F-403A-863A-91B8ED957F0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8640"/>
            <a:ext cx="8458200" cy="95436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/>
              <a:t>Names Of The Cranial Nerves</a:t>
            </a:r>
            <a:endParaRPr lang="en-SG" u="sng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688975" y="1162001"/>
          <a:ext cx="705678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19DD12-0453-4ED3-A346-97B97F2BC3ED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4/3/2020</a:t>
            </a:fld>
            <a:endParaRPr lang="en-US">
              <a:cs typeface="Arial" charset="0"/>
            </a:endParaRP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0C748F-BC8D-4D10-9C77-EF8B320F133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4EF183-3712-421E-B7CB-50CA9BDB5B03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4/3/2020</a:t>
            </a:fld>
            <a:endParaRPr lang="en-US">
              <a:cs typeface="Arial" charset="0"/>
            </a:endParaRPr>
          </a:p>
        </p:txBody>
      </p:sp>
      <p:sp>
        <p:nvSpPr>
          <p:cNvPr id="54274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A18C11-8CB4-4459-AC8A-E96DBD6C782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>
              <a:cs typeface="Arial" charset="0"/>
            </a:endParaRPr>
          </a:p>
        </p:txBody>
      </p:sp>
      <p:pic>
        <p:nvPicPr>
          <p:cNvPr id="6" name="Picture 4" descr="tnco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7544" y="692696"/>
            <a:ext cx="7228656" cy="5612854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7772400" cy="1828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PH" sz="6000" u="sng" dirty="0" smtClean="0"/>
              <a:t>ABDUCENT NERVE</a:t>
            </a:r>
            <a:endParaRPr lang="ru-RU" sz="6000" u="sng" dirty="0"/>
          </a:p>
        </p:txBody>
      </p:sp>
      <p:sp>
        <p:nvSpPr>
          <p:cNvPr id="55298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EEDC17-4578-49DA-BB0A-B2F8E5987722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4/3/2020</a:t>
            </a:fld>
            <a:endParaRPr lang="en-US">
              <a:cs typeface="Arial" charset="0"/>
            </a:endParaRPr>
          </a:p>
        </p:txBody>
      </p:sp>
      <p:sp>
        <p:nvSpPr>
          <p:cNvPr id="55299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B01D8D-A112-400C-9B58-78C66331B34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>
              <a:cs typeface="Arial" charset="0"/>
            </a:endParaRPr>
          </a:p>
        </p:txBody>
      </p:sp>
      <p:pic>
        <p:nvPicPr>
          <p:cNvPr id="1026" name="Picture 2" descr="C:\Users\TANVI\Desktop\IMG-20141228-WA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057400"/>
            <a:ext cx="4362449" cy="3146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PH" dirty="0" smtClean="0"/>
              <a:t>VI.  </a:t>
            </a:r>
            <a:r>
              <a:rPr lang="en-PH" sz="4400" u="sng" dirty="0" smtClean="0"/>
              <a:t>Abducent Nerve</a:t>
            </a:r>
            <a:endParaRPr lang="ru-RU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08038" y="1785938"/>
            <a:ext cx="4648200" cy="4619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n-PH" sz="2400" dirty="0"/>
              <a:t>Component: </a:t>
            </a:r>
            <a:r>
              <a:rPr lang="en-PH" sz="2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PH" sz="2400" dirty="0">
                <a:solidFill>
                  <a:schemeClr val="accent6">
                    <a:lumMod val="75000"/>
                  </a:schemeClr>
                </a:solidFill>
              </a:rPr>
              <a:t>Motor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5029200"/>
            <a:ext cx="7783513" cy="8302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n-PH" sz="2400" dirty="0"/>
              <a:t>Function: </a:t>
            </a:r>
            <a:r>
              <a:rPr lang="en-PH" sz="2400" dirty="0">
                <a:solidFill>
                  <a:schemeClr val="accent6">
                    <a:lumMod val="75000"/>
                  </a:schemeClr>
                </a:solidFill>
              </a:rPr>
              <a:t>supply Lateral rectus muscle, turns eyeball laterally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4038600"/>
            <a:ext cx="7566025" cy="4619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n-PH" sz="2400" dirty="0"/>
              <a:t>Opening to the Skull:  </a:t>
            </a:r>
            <a:r>
              <a:rPr lang="en-PH" sz="2400" dirty="0">
                <a:solidFill>
                  <a:schemeClr val="accent6">
                    <a:lumMod val="75000"/>
                  </a:schemeClr>
                </a:solidFill>
              </a:rPr>
              <a:t>Superior orbital fissure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667000"/>
            <a:ext cx="6811963" cy="8302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n-PH" sz="2400" dirty="0"/>
              <a:t>Origin: </a:t>
            </a:r>
            <a:r>
              <a:rPr lang="en-PH" sz="2400" dirty="0">
                <a:solidFill>
                  <a:schemeClr val="accent6">
                    <a:lumMod val="75000"/>
                  </a:schemeClr>
                </a:solidFill>
              </a:rPr>
              <a:t>Anterior Surface of hindbrain between pons and medulla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r="42308" b="67784"/>
          <a:stretch/>
        </p:blipFill>
        <p:spPr bwMode="auto">
          <a:xfrm>
            <a:off x="6172200" y="661986"/>
            <a:ext cx="2743200" cy="1905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56327" name="Date Placeholder 8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85FD1F-0496-4E01-9A34-130BBA833C60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4/3/2020</a:t>
            </a:fld>
            <a:endParaRPr lang="en-US">
              <a:cs typeface="Arial" charset="0"/>
            </a:endParaRPr>
          </a:p>
        </p:txBody>
      </p:sp>
      <p:sp>
        <p:nvSpPr>
          <p:cNvPr id="56328" name="Slide Number Placeholder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C530B9-880E-496E-A7EA-CE75F6F0BDD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sz="4400" u="sng" dirty="0" smtClean="0"/>
              <a:t>Applied anatomy</a:t>
            </a:r>
            <a:endParaRPr lang="en-IN" sz="4400" u="sng" dirty="0"/>
          </a:p>
        </p:txBody>
      </p:sp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37338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cs typeface="Times New Roman" pitchFamily="18" charset="0"/>
              </a:rPr>
              <a:t>Medial strabismus: the affected eye deviates medially by the unopposed action of the lateral rectus muscle.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4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cs typeface="Times New Roman" pitchFamily="18" charset="0"/>
              </a:rPr>
              <a:t>The individual may be able to move the affected eye to the midline, but no further, by relaxing the </a:t>
            </a:r>
            <a:r>
              <a:rPr lang="en-US" sz="2400" b="1" smtClean="0">
                <a:cs typeface="Times New Roman" pitchFamily="18" charset="0"/>
              </a:rPr>
              <a:t>medial rectus muscle</a:t>
            </a:r>
            <a:r>
              <a:rPr lang="en-US" sz="2400" smtClean="0">
                <a:cs typeface="Times New Roman" pitchFamily="18" charset="0"/>
              </a:rPr>
              <a:t>. </a:t>
            </a:r>
          </a:p>
        </p:txBody>
      </p:sp>
      <p:pic>
        <p:nvPicPr>
          <p:cNvPr id="2050" name="Picture 2" descr="C:\Users\TANVI\Desktop\IMG-20141228-WA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295400"/>
            <a:ext cx="3971925" cy="2800350"/>
          </a:xfrm>
          <a:prstGeom prst="round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42048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N" sz="6000" u="sng" dirty="0" smtClean="0"/>
              <a:t>Facial nerve</a:t>
            </a:r>
            <a:endParaRPr lang="en-IN" sz="6000" u="sng" dirty="0"/>
          </a:p>
        </p:txBody>
      </p:sp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2943AC-D072-40E2-B0ED-C953055BBBC6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4/3/2020</a:t>
            </a:fld>
            <a:endParaRPr lang="en-US">
              <a:cs typeface="Arial" charset="0"/>
            </a:endParaRPr>
          </a:p>
        </p:txBody>
      </p:sp>
      <p:sp>
        <p:nvSpPr>
          <p:cNvPr id="5837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EED7E9-3AC4-4757-BC76-595E36ED451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>
              <a:cs typeface="Arial" charset="0"/>
            </a:endParaRPr>
          </a:p>
        </p:txBody>
      </p:sp>
      <p:pic>
        <p:nvPicPr>
          <p:cNvPr id="7" name="Picture 2" descr="C:\Users\TANVI\Desktop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704975"/>
            <a:ext cx="4067175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sz="4400" u="sng" dirty="0" smtClean="0"/>
              <a:t>Facial nerve</a:t>
            </a:r>
            <a:endParaRPr lang="en-IN" sz="4400" u="sng" dirty="0"/>
          </a:p>
        </p:txBody>
      </p:sp>
      <p:sp>
        <p:nvSpPr>
          <p:cNvPr id="59394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B663C7-74C9-4E44-B7A4-8B44ECCF874B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4/3/2020</a:t>
            </a:fld>
            <a:endParaRPr lang="en-US">
              <a:cs typeface="Arial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B8DA59-29EA-41BD-BE28-C3B32663753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295400"/>
            <a:ext cx="4648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PH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PH" sz="2400" dirty="0">
                <a:solidFill>
                  <a:schemeClr val="tx1"/>
                </a:solidFill>
                <a:cs typeface="Times New Roman" pitchFamily="18" charset="0"/>
              </a:rPr>
              <a:t>Component:  </a:t>
            </a:r>
            <a:r>
              <a:rPr lang="en-PH" sz="2400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Mixed</a:t>
            </a:r>
            <a:endParaRPr lang="en-PH" dirty="0">
              <a:solidFill>
                <a:schemeClr val="accent4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2133600"/>
            <a:ext cx="6248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PH" sz="2400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PH" sz="2400" dirty="0">
                <a:solidFill>
                  <a:schemeClr val="tx1"/>
                </a:solidFill>
              </a:rPr>
              <a:t>Origin:</a:t>
            </a:r>
            <a:r>
              <a:rPr lang="en-PH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PH" sz="2400" dirty="0">
                <a:solidFill>
                  <a:schemeClr val="accent4">
                    <a:lumMod val="75000"/>
                  </a:schemeClr>
                </a:solidFill>
              </a:rPr>
              <a:t>Anterior Surface of hindbrain between pons and medulla</a:t>
            </a:r>
            <a:endParaRPr lang="en-IN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3200400"/>
            <a:ext cx="76962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IN" sz="2400" dirty="0">
                <a:solidFill>
                  <a:schemeClr val="tx1"/>
                </a:solidFill>
              </a:rPr>
              <a:t>Opening in the skull    </a:t>
            </a:r>
            <a:r>
              <a:rPr lang="en-IN" sz="2400" dirty="0">
                <a:solidFill>
                  <a:schemeClr val="accent4">
                    <a:lumMod val="75000"/>
                  </a:schemeClr>
                </a:solidFill>
              </a:rPr>
              <a:t>:</a:t>
            </a:r>
            <a:r>
              <a:rPr lang="en-PH" sz="2400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 Internal acoustic </a:t>
            </a:r>
            <a:r>
              <a:rPr lang="en-PH" sz="2400" dirty="0" err="1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meatus</a:t>
            </a:r>
            <a:r>
              <a:rPr lang="en-PH" sz="2400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, Facial canal, </a:t>
            </a:r>
            <a:r>
              <a:rPr lang="en-PH" sz="2400" dirty="0" err="1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Stylomastoid</a:t>
            </a:r>
            <a:r>
              <a:rPr lang="en-PH" sz="2400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 foramen</a:t>
            </a:r>
            <a:r>
              <a:rPr lang="en-IN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4267200"/>
            <a:ext cx="77724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200" dirty="0">
                <a:solidFill>
                  <a:schemeClr val="tx1"/>
                </a:solidFill>
              </a:rPr>
              <a:t> Motor functions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   Facial expression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   Transmit parasympathetic impulses to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</a:rPr>
              <a:t>lacrimal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 and salivary glands (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</a:rPr>
              <a:t>submandibular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 and sublingual glands)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200" dirty="0">
                <a:solidFill>
                  <a:schemeClr val="tx1"/>
                </a:solidFill>
              </a:rPr>
              <a:t> Sensory function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is taste from taste buds of anterior two-thirds of the tongue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9400" name="Picture 2" descr="C:\Users\TANVI\Desktop\IMG-20141228-WA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0"/>
            <a:ext cx="24384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7309048" cy="5976664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u="sng" dirty="0"/>
              <a:t>Cranial Nerve VII: Facial</a:t>
            </a:r>
          </a:p>
        </p:txBody>
      </p:sp>
      <p:pic>
        <p:nvPicPr>
          <p:cNvPr id="61442" name="Picture 4"/>
          <p:cNvPicPr>
            <a:picLocks noChangeAspect="1" noChangeArrowheads="1"/>
          </p:cNvPicPr>
          <p:nvPr/>
        </p:nvPicPr>
        <p:blipFill>
          <a:blip r:embed="rId2"/>
          <a:srcRect l="51257" t="11081" r="880" b="2240"/>
          <a:stretch>
            <a:fillRect/>
          </a:stretch>
        </p:blipFill>
        <p:spPr bwMode="auto">
          <a:xfrm>
            <a:off x="0" y="1066800"/>
            <a:ext cx="441960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5"/>
          <p:cNvPicPr>
            <a:picLocks noChangeAspect="1" noChangeArrowheads="1"/>
          </p:cNvPicPr>
          <p:nvPr/>
        </p:nvPicPr>
        <p:blipFill>
          <a:blip r:embed="rId3"/>
          <a:srcRect l="58501" t="14633" r="1860" b="8661"/>
          <a:stretch>
            <a:fillRect/>
          </a:stretch>
        </p:blipFill>
        <p:spPr bwMode="auto">
          <a:xfrm>
            <a:off x="4343400" y="2209800"/>
            <a:ext cx="3810000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sz="4400" u="sng" dirty="0" smtClean="0"/>
              <a:t>Facial nerve paralysis</a:t>
            </a:r>
            <a:endParaRPr lang="en-IN" sz="4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725"/>
            <a:ext cx="3810000" cy="4846638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i="1" dirty="0" smtClean="0"/>
              <a:t> Bell’s palsy</a:t>
            </a:r>
            <a:r>
              <a:rPr lang="en-US" dirty="0" smtClean="0"/>
              <a:t>: paralysis of facial muscles on affected side.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  loss of taste sensation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 Lower eyelid droops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 Corner of mouth sags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 Tears drip continuously and eye cannot be completely closed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IN" dirty="0"/>
          </a:p>
        </p:txBody>
      </p:sp>
      <p:sp>
        <p:nvSpPr>
          <p:cNvPr id="62467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6DDBB2-D057-4D66-8392-AB61AEABC1B9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4/3/2020</a:t>
            </a:fld>
            <a:endParaRPr lang="en-US">
              <a:cs typeface="Arial" charset="0"/>
            </a:endParaRPr>
          </a:p>
        </p:txBody>
      </p:sp>
      <p:sp>
        <p:nvSpPr>
          <p:cNvPr id="62468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1CB5AA-4C58-4971-AEC7-27B7DB9378E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>
              <a:cs typeface="Arial" charset="0"/>
            </a:endParaRPr>
          </a:p>
        </p:txBody>
      </p:sp>
      <p:pic>
        <p:nvPicPr>
          <p:cNvPr id="62469" name="Picture 2" descr="C:\Users\TANVI\Desktop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97013"/>
            <a:ext cx="3400425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sz="4400" u="sng" dirty="0" smtClean="0"/>
              <a:t>Applied anatomy</a:t>
            </a:r>
            <a:endParaRPr lang="en-IN" sz="4400" u="sng" dirty="0"/>
          </a:p>
        </p:txBody>
      </p:sp>
      <p:sp>
        <p:nvSpPr>
          <p:cNvPr id="63490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E98DD3-6DF6-4DEA-87C3-B525A1C0C377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4/3/2020</a:t>
            </a:fld>
            <a:endParaRPr lang="en-US">
              <a:cs typeface="Arial" charset="0"/>
            </a:endParaRPr>
          </a:p>
        </p:txBody>
      </p:sp>
      <p:sp>
        <p:nvSpPr>
          <p:cNvPr id="6349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ABF035-7755-4C7B-8A2C-78D03DA9C09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>
              <a:cs typeface="Arial" charset="0"/>
            </a:endParaRPr>
          </a:p>
        </p:txBody>
      </p:sp>
      <p:pic>
        <p:nvPicPr>
          <p:cNvPr id="63492" name="Picture 2" descr="C:\Users\TANVI\Desktop\Pictur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25"/>
            <a:ext cx="7923213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ony\Desktop\skam\Brain_human_normal_inferior_view_with_labels_en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85800"/>
            <a:ext cx="5524500" cy="5732972"/>
          </a:xfrm>
          <a:prstGeom prst="rect">
            <a:avLst/>
          </a:prstGeom>
          <a:ln w="889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434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25D752-387E-47E5-8D3B-A9CE2FCC581A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4/3/2020</a:t>
            </a:fld>
            <a:endParaRPr lang="en-US">
              <a:cs typeface="Arial" charset="0"/>
            </a:endParaRP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660BDC-C77A-4B9D-937D-A356C2FE48A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40"/>
            <a:ext cx="81534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N" sz="4400" u="sng" dirty="0" err="1" smtClean="0"/>
              <a:t>Vestibulocochlear</a:t>
            </a:r>
            <a:r>
              <a:rPr lang="en-IN" sz="4400" u="sng" dirty="0" smtClean="0"/>
              <a:t> nerve</a:t>
            </a:r>
            <a:endParaRPr lang="en-IN" sz="4400" u="sng" dirty="0"/>
          </a:p>
        </p:txBody>
      </p:sp>
      <p:sp>
        <p:nvSpPr>
          <p:cNvPr id="64514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DF1E88-D6CF-4BEB-8B0E-874D259B9E8E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4/3/2020</a:t>
            </a:fld>
            <a:endParaRPr lang="en-US">
              <a:cs typeface="Arial" charset="0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08A9D2-BB36-4D90-9A6D-1EDDF98F1CC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>
              <a:cs typeface="Arial" charset="0"/>
            </a:endParaRPr>
          </a:p>
        </p:txBody>
      </p:sp>
      <p:pic>
        <p:nvPicPr>
          <p:cNvPr id="4098" name="Picture 2" descr="C:\Users\TANVI\Desktop\IMG-20141228-WA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13163"/>
            <a:ext cx="3048000" cy="29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295  E" pathEditMode="relative" ptsTypes="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20040"/>
            <a:ext cx="7924800" cy="8991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N" sz="4400" u="sng" dirty="0" err="1" smtClean="0"/>
              <a:t>Vestibulo</a:t>
            </a:r>
            <a:r>
              <a:rPr lang="en-IN" sz="4400" u="sng" dirty="0" smtClean="0"/>
              <a:t>-cochlear nerve</a:t>
            </a:r>
            <a:endParaRPr lang="en-IN" sz="4000" dirty="0"/>
          </a:p>
        </p:txBody>
      </p:sp>
      <p:sp>
        <p:nvSpPr>
          <p:cNvPr id="65538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7E63AE-101E-4865-835F-FA2F51928EF2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4/3/2020</a:t>
            </a:fld>
            <a:endParaRPr lang="en-US">
              <a:cs typeface="Arial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2EA0B4-6CF0-4224-AF3D-F3BB796AD8C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447800"/>
            <a:ext cx="7391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PH" sz="2400" u="sng" dirty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Other Names </a:t>
            </a:r>
            <a:r>
              <a:rPr lang="en-PH" sz="2400" dirty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: </a:t>
            </a:r>
            <a:r>
              <a:rPr lang="en-PH" sz="2400" dirty="0">
                <a:solidFill>
                  <a:schemeClr val="tx2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Auditory / Acoustic Nerve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2209800"/>
            <a:ext cx="6400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PH" sz="24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Component </a:t>
            </a:r>
            <a:r>
              <a:rPr lang="en-PH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PH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Sensory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3200400"/>
            <a:ext cx="67056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PH" sz="22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Origin</a:t>
            </a:r>
            <a:r>
              <a:rPr lang="en-PH" sz="22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lang="en-PH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Vestibular – </a:t>
            </a:r>
            <a:r>
              <a:rPr lang="en-PH" sz="2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Saculae</a:t>
            </a:r>
            <a:r>
              <a:rPr lang="en-PH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PH" sz="2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saccule</a:t>
            </a:r>
            <a:r>
              <a:rPr lang="en-PH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/semicircular canals 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lang="en-PH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Cochlear – Organ of </a:t>
            </a:r>
            <a:r>
              <a:rPr lang="en-PH" sz="2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Corti</a:t>
            </a:r>
            <a:r>
              <a:rPr lang="en-PH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4572000"/>
            <a:ext cx="6934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PH" sz="24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Opening to the Skull</a:t>
            </a:r>
            <a:r>
              <a:rPr lang="en-PH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PH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Internal acoustic </a:t>
            </a:r>
            <a:r>
              <a:rPr lang="en-PH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meatus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5257800"/>
            <a:ext cx="73152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PH" sz="2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Function</a:t>
            </a:r>
            <a:r>
              <a:rPr lang="en-PH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lang="en-PH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Vestibular – </a:t>
            </a:r>
            <a:r>
              <a:rPr lang="en-PH" sz="2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Saculae</a:t>
            </a:r>
            <a:r>
              <a:rPr lang="en-PH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PH" sz="2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saccule</a:t>
            </a:r>
            <a:r>
              <a:rPr lang="en-PH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/semicircular canals </a:t>
            </a:r>
            <a:r>
              <a:rPr lang="en-PH" sz="22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PH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Balance position of head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lang="en-PH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Cochlear – Organ of </a:t>
            </a:r>
            <a:r>
              <a:rPr lang="en-PH" sz="2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Corti</a:t>
            </a:r>
            <a:r>
              <a:rPr lang="en-PH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PH" sz="22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PH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Hearing</a:t>
            </a:r>
          </a:p>
        </p:txBody>
      </p:sp>
      <p:pic>
        <p:nvPicPr>
          <p:cNvPr id="65545" name="Picture 2" descr="C:\Users\TANVI\Desktop\IMG-20141228-WA0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2362200"/>
            <a:ext cx="1809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8153400" cy="8223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u="sng" dirty="0" err="1" smtClean="0">
                <a:cs typeface="Times New Roman" pitchFamily="18" charset="0"/>
              </a:rPr>
              <a:t>Vestibulo</a:t>
            </a:r>
            <a:r>
              <a:rPr lang="en-US" sz="4400" u="sng" dirty="0" smtClean="0">
                <a:cs typeface="Times New Roman" pitchFamily="18" charset="0"/>
              </a:rPr>
              <a:t>-cochlear Nerve</a:t>
            </a:r>
            <a:endParaRPr lang="en-SG" sz="4400" u="sng" dirty="0">
              <a:cs typeface="Times New Roman" pitchFamily="18" charset="0"/>
            </a:endParaRPr>
          </a:p>
        </p:txBody>
      </p:sp>
      <p:pic>
        <p:nvPicPr>
          <p:cNvPr id="66562" name="Picture 4" descr="14_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95400"/>
            <a:ext cx="7453313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u="sng" dirty="0" smtClean="0">
                <a:latin typeface="Times New Roman" pitchFamily="18" charset="0"/>
                <a:cs typeface="Times New Roman" pitchFamily="18" charset="0"/>
              </a:rPr>
              <a:t>applied ANATOMY </a:t>
            </a:r>
            <a:endParaRPr lang="en-SG" sz="4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395288" y="1676400"/>
            <a:ext cx="8229600" cy="51816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3600" u="sng" smtClean="0">
                <a:latin typeface="Times New Roman" pitchFamily="18" charset="0"/>
                <a:cs typeface="Times New Roman" pitchFamily="18" charset="0"/>
              </a:rPr>
              <a:t>Damage produces:</a:t>
            </a:r>
          </a:p>
          <a:p>
            <a:pPr eaLnBrk="1" hangingPunct="1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Deafness</a:t>
            </a:r>
          </a:p>
          <a:p>
            <a:pPr eaLnBrk="1" hangingPunct="1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Dizziness </a:t>
            </a:r>
          </a:p>
          <a:p>
            <a:pPr eaLnBrk="1" hangingPunct="1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Nausea</a:t>
            </a:r>
          </a:p>
          <a:p>
            <a:pPr eaLnBrk="1" hangingPunct="1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Loss of balance </a:t>
            </a:r>
          </a:p>
          <a:p>
            <a:pPr eaLnBrk="1" hangingPunct="1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Vertigo 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320040"/>
            <a:ext cx="7470648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sz="4400" u="sng" dirty="0" err="1" smtClean="0"/>
              <a:t>Glossopharyngeal</a:t>
            </a:r>
            <a:r>
              <a:rPr lang="en-IN" sz="4400" u="sng" dirty="0" smtClean="0"/>
              <a:t> nerve</a:t>
            </a:r>
            <a:endParaRPr lang="en-IN" sz="4400" dirty="0"/>
          </a:p>
        </p:txBody>
      </p:sp>
      <p:sp>
        <p:nvSpPr>
          <p:cNvPr id="68610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F66071-00B2-4BC6-AD95-25837F07B23A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4/3/2020</a:t>
            </a:fld>
            <a:endParaRPr lang="en-US">
              <a:cs typeface="Arial" charset="0"/>
            </a:endParaRPr>
          </a:p>
        </p:txBody>
      </p:sp>
      <p:sp>
        <p:nvSpPr>
          <p:cNvPr id="6861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0FC4E7-83C9-4236-9C0B-EABD86D84F4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>
              <a:cs typeface="Arial" charset="0"/>
            </a:endParaRPr>
          </a:p>
        </p:txBody>
      </p:sp>
      <p:pic>
        <p:nvPicPr>
          <p:cNvPr id="5122" name="Picture 2" descr="C:\Users\TANVI\Desktop\IMG-20141228-WA0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133600"/>
            <a:ext cx="35814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58  0.125 0.16647  C 0.125 0.25837  0.069 0.33295  0 0.33295  C -0.069 0.33295  -0.125 0.25837  -0.125 0.16647  C -0.125 0.07458  -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7056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sz="4000" u="sng" dirty="0" err="1" smtClean="0"/>
              <a:t>Glossopharyngeal</a:t>
            </a:r>
            <a:r>
              <a:rPr lang="en-IN" sz="4000" u="sng" dirty="0" smtClean="0"/>
              <a:t> nerve</a:t>
            </a:r>
            <a:endParaRPr lang="en-IN" sz="4000" u="sng" dirty="0"/>
          </a:p>
        </p:txBody>
      </p:sp>
      <p:sp>
        <p:nvSpPr>
          <p:cNvPr id="69634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D17792-F73A-498B-9D54-0EAB7D23A138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4/3/2020</a:t>
            </a:fld>
            <a:endParaRPr lang="en-US">
              <a:cs typeface="Arial" charset="0"/>
            </a:endParaRPr>
          </a:p>
        </p:txBody>
      </p:sp>
      <p:sp>
        <p:nvSpPr>
          <p:cNvPr id="69635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201EA2-5BA1-4CA9-9B13-A07619409D5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219200"/>
            <a:ext cx="4267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PH" sz="2400" u="sng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Component</a:t>
            </a:r>
            <a:r>
              <a:rPr lang="en-PH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:  </a:t>
            </a:r>
            <a:r>
              <a:rPr lang="en-PH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Mixed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2819400"/>
            <a:ext cx="6096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PH" sz="2400" u="sng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Opening to the Skull</a:t>
            </a:r>
            <a:r>
              <a:rPr lang="en-PH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PH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Jugular foramen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057400"/>
            <a:ext cx="4724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PH" sz="2400" u="sng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Origin</a:t>
            </a:r>
            <a:r>
              <a:rPr lang="en-PH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PH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Medulla oblongata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3733800"/>
            <a:ext cx="7620000" cy="312420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PH" sz="2400" u="sng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Function</a:t>
            </a:r>
            <a:r>
              <a:rPr lang="en-PH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P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Motor 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PH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PH" sz="2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Stylopharyngeus</a:t>
            </a:r>
            <a:r>
              <a:rPr lang="en-PH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muscle – assists swallowing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PH" sz="2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P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Sensory</a:t>
            </a:r>
            <a:r>
              <a:rPr lang="en-PH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carries sensory signals from tympanic cavity, auditory tube, posterior third of the tongue, pharynx, including the soft palate, tonsil.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Also supply to Carotid sinus.</a:t>
            </a:r>
            <a:endParaRPr lang="en-PH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PH" sz="2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PH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Secretomotor</a:t>
            </a:r>
            <a:r>
              <a:rPr lang="en-PH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PH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Parotid gland</a:t>
            </a:r>
          </a:p>
        </p:txBody>
      </p:sp>
      <p:pic>
        <p:nvPicPr>
          <p:cNvPr id="6146" name="Picture 2" descr="C:\Users\TANVI\Desktop\IMG-20141228-WA0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914400"/>
            <a:ext cx="2743200" cy="2316480"/>
          </a:xfrm>
          <a:prstGeom prst="ellipse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4217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658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14EEF3-C5D1-45E4-A2F8-74C571FEFC24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4/3/2020</a:t>
            </a:fld>
            <a:endParaRPr lang="en-US">
              <a:cs typeface="Arial" charset="0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AD06FE-EE48-4DE3-80AA-4943CA289FC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>
              <a:cs typeface="Arial" charset="0"/>
            </a:endParaRPr>
          </a:p>
        </p:txBody>
      </p:sp>
      <p:pic>
        <p:nvPicPr>
          <p:cNvPr id="5" name="Picture 4" descr="ik madam 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7745413" cy="6149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u="sng" dirty="0" smtClean="0"/>
              <a:t>Applied anatomy</a:t>
            </a:r>
            <a:endParaRPr lang="en-IN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Complete lesion of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Glossopharyngeal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nerve results in the following 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9664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Loss of taste and common sensations over the posterior one third of the tongue.</a:t>
            </a:r>
          </a:p>
          <a:p>
            <a:pPr marL="59664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Difficulty in swallowing</a:t>
            </a:r>
          </a:p>
          <a:p>
            <a:pPr marL="59664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Loss of salivation from the parotid gland</a:t>
            </a:r>
          </a:p>
          <a:p>
            <a:pPr marL="596646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N" sz="4800" u="sng" dirty="0" err="1" smtClean="0"/>
              <a:t>Vagus</a:t>
            </a:r>
            <a:r>
              <a:rPr lang="en-IN" sz="4800" u="sng" dirty="0" smtClean="0"/>
              <a:t> nerve</a:t>
            </a:r>
            <a:endParaRPr lang="en-IN" sz="4800" u="sng" dirty="0"/>
          </a:p>
        </p:txBody>
      </p:sp>
      <p:sp>
        <p:nvSpPr>
          <p:cNvPr id="72706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96E28B-9A3C-4B3C-AF83-CA309EF1D749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4/3/2020</a:t>
            </a:fld>
            <a:endParaRPr lang="en-US">
              <a:cs typeface="Arial" charset="0"/>
            </a:endParaRPr>
          </a:p>
        </p:txBody>
      </p:sp>
      <p:sp>
        <p:nvSpPr>
          <p:cNvPr id="7270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5576C4-1FBC-4971-87B4-7F0675161E4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US">
              <a:cs typeface="Arial" charset="0"/>
            </a:endParaRPr>
          </a:p>
        </p:txBody>
      </p:sp>
      <p:pic>
        <p:nvPicPr>
          <p:cNvPr id="7" name="Picture 5" descr="14-28_1.jpg                                                    00000401Sarah                          B9D5FA8B:"/>
          <p:cNvPicPr>
            <a:picLocks noChangeAspect="1" noChangeArrowheads="1"/>
          </p:cNvPicPr>
          <p:nvPr/>
        </p:nvPicPr>
        <p:blipFill>
          <a:blip r:embed="rId2"/>
          <a:srcRect b="3000"/>
          <a:stretch>
            <a:fillRect/>
          </a:stretch>
        </p:blipFill>
        <p:spPr bwMode="auto">
          <a:xfrm>
            <a:off x="1219200" y="1828800"/>
            <a:ext cx="6008688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6019800" cy="8229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N" sz="4400" u="sng" dirty="0" err="1" smtClean="0"/>
              <a:t>Vagus</a:t>
            </a:r>
            <a:r>
              <a:rPr lang="en-IN" sz="4400" u="sng" dirty="0" smtClean="0"/>
              <a:t> nerve</a:t>
            </a:r>
            <a:endParaRPr lang="en-IN" sz="4400" u="sng" dirty="0"/>
          </a:p>
        </p:txBody>
      </p:sp>
      <p:sp>
        <p:nvSpPr>
          <p:cNvPr id="73730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C04E7D-9DCB-4CA2-8C80-C6C12904F814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4/3/2020</a:t>
            </a:fld>
            <a:endParaRPr lang="en-US">
              <a:cs typeface="Arial" charset="0"/>
            </a:endParaRP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2E950E-FBAC-4CA5-9798-7826D930D53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US"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4495800"/>
            <a:ext cx="426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Origin: </a:t>
            </a:r>
            <a:r>
              <a:rPr lang="en-IN" sz="2400" dirty="0">
                <a:solidFill>
                  <a:schemeClr val="accent2">
                    <a:lumMod val="75000"/>
                  </a:schemeClr>
                </a:solidFill>
              </a:rPr>
              <a:t>Medulla Oblongata 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5486400"/>
            <a:ext cx="7467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Opening In The Skull: </a:t>
            </a:r>
            <a:r>
              <a:rPr lang="en-IN" sz="2400" dirty="0">
                <a:solidFill>
                  <a:schemeClr val="accent2">
                    <a:lumMod val="75000"/>
                  </a:schemeClr>
                </a:solidFill>
              </a:rPr>
              <a:t>Jugular </a:t>
            </a:r>
            <a:r>
              <a:rPr lang="en-IN" sz="2400" dirty="0" err="1">
                <a:solidFill>
                  <a:schemeClr val="accent2">
                    <a:lumMod val="75000"/>
                  </a:schemeClr>
                </a:solidFill>
              </a:rPr>
              <a:t>Foramena</a:t>
            </a:r>
            <a:r>
              <a:rPr lang="en-IN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2057400"/>
            <a:ext cx="51054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Vagus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comes from the Latin word meaning “wandering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.”</a:t>
            </a:r>
            <a:endParaRPr lang="en-IN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3581400"/>
            <a:ext cx="7315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Component : </a:t>
            </a:r>
            <a:r>
              <a:rPr lang="en-IN" sz="2400" dirty="0">
                <a:solidFill>
                  <a:schemeClr val="accent2">
                    <a:lumMod val="75000"/>
                  </a:schemeClr>
                </a:solidFill>
              </a:rPr>
              <a:t>Mixed Nerve( Longest Cranial Nerve)</a:t>
            </a:r>
          </a:p>
        </p:txBody>
      </p:sp>
      <p:pic>
        <p:nvPicPr>
          <p:cNvPr id="73736" name="Picture 2" descr="C:\Users\vishesh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8363" y="152400"/>
            <a:ext cx="3195637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sz="4400" u="sng" dirty="0" smtClean="0"/>
              <a:t>CLASSIFICATION</a:t>
            </a:r>
            <a:endParaRPr lang="en-IN" sz="4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237163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Three cranial nerves (I,II &amp;VIII) carry axons of sensory neurons and thus called special sensory nerves and are associated with the special senses of smelling, seeing and hearing..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Five cranial nerves(III,IV,VI,XI &amp;XII) are classified as motor nerves because they contain only axons of motor neurons..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 remaining four cranial nerves(V,VII,IX &amp; X)are mixed nerves-they contain axons of both sensory neurons entering the brain stem and motor neurons leaving the brainstem.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IN" dirty="0"/>
          </a:p>
        </p:txBody>
      </p:sp>
      <p:sp>
        <p:nvSpPr>
          <p:cNvPr id="19459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12C454-5E0C-48A8-A35B-605A8E606A3A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4/3/2020</a:t>
            </a:fld>
            <a:endParaRPr lang="en-US">
              <a:cs typeface="Arial" charset="0"/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AFD6BF-EA58-4E09-BD3D-385F8C6C785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u="sng" dirty="0" err="1" smtClean="0"/>
              <a:t>Vagus</a:t>
            </a:r>
            <a:r>
              <a:rPr lang="en-US" sz="4400" u="sng" dirty="0" smtClean="0"/>
              <a:t> nerve</a:t>
            </a:r>
            <a:endParaRPr lang="en-US" sz="4400" u="sng" dirty="0"/>
          </a:p>
        </p:txBody>
      </p:sp>
      <p:sp>
        <p:nvSpPr>
          <p:cNvPr id="74754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5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D5AE49-E001-4EB4-B1D2-8C98269E27DD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4/3/2020</a:t>
            </a:fld>
            <a:endParaRPr lang="en-US">
              <a:cs typeface="Arial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F2964D-E645-4FD5-A3E8-ACEFB9DFB5A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US"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219200"/>
            <a:ext cx="7467600" cy="518160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u="sng" dirty="0">
                <a:solidFill>
                  <a:schemeClr val="accent6">
                    <a:lumMod val="75000"/>
                  </a:schemeClr>
                </a:solidFill>
              </a:rPr>
              <a:t>Function</a:t>
            </a:r>
            <a:r>
              <a:rPr lang="en-IN" sz="24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u="sng" dirty="0">
                <a:solidFill>
                  <a:schemeClr val="accent6">
                    <a:lumMod val="75000"/>
                  </a:schemeClr>
                </a:solidFill>
              </a:rPr>
              <a:t>Sensory: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   carries sensory information from skin at the back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of the ear and in the external acoustic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meatus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, part of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the external surface of the tympanic membrane, the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Pharynx,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larnyx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, trachea, esophagus, thoracic &amp; abdominal viscera</a:t>
            </a:r>
            <a:endParaRPr lang="en-US" sz="2000" u="sng" dirty="0">
              <a:solidFill>
                <a:schemeClr val="accent2">
                  <a:lumMod val="75000"/>
                </a:schemeClr>
              </a:solidFill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u="sng" dirty="0">
                <a:solidFill>
                  <a:schemeClr val="accent6">
                    <a:lumMod val="75000"/>
                  </a:schemeClr>
                </a:solidFill>
              </a:rPr>
              <a:t>Motor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chemeClr val="tx1"/>
                </a:solidFill>
              </a:rPr>
              <a:t>   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One muscle of the tongue (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palatoglossus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).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   Muscles of the soft palate.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   Intrinsic muscles of larynx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   Pharynx (except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stylopharyngeus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)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   Smooth muscles of Esophagus, Stomach and Heart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u="sng" dirty="0">
                <a:solidFill>
                  <a:schemeClr val="accent6">
                    <a:lumMod val="75000"/>
                  </a:schemeClr>
                </a:solidFill>
              </a:rPr>
              <a:t>Parasympathetic: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   To smooth muscle and glands of the pharynx, larynx, and thoracic and abdominal viscera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SG"/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SG" smtClean="0"/>
          </a:p>
        </p:txBody>
      </p:sp>
      <p:pic>
        <p:nvPicPr>
          <p:cNvPr id="75779" name="Picture 5" descr="14-28_1.jpg                                                    00000401Sarah                          B9D5FA8B:"/>
          <p:cNvPicPr>
            <a:picLocks noChangeAspect="1" noChangeArrowheads="1"/>
          </p:cNvPicPr>
          <p:nvPr/>
        </p:nvPicPr>
        <p:blipFill>
          <a:blip r:embed="rId2"/>
          <a:srcRect b="3000"/>
          <a:stretch>
            <a:fillRect/>
          </a:stretch>
        </p:blipFill>
        <p:spPr bwMode="auto">
          <a:xfrm>
            <a:off x="468313" y="260350"/>
            <a:ext cx="7532687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838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600" u="sng" dirty="0">
                <a:latin typeface="Times New Roman" pitchFamily="18" charset="0"/>
                <a:cs typeface="Times New Roman" pitchFamily="18" charset="0"/>
              </a:rPr>
              <a:t>Applied ANATOMY </a:t>
            </a:r>
            <a:endParaRPr lang="en-SG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2" name="Text Placeholder 5"/>
          <p:cNvSpPr>
            <a:spLocks noGrp="1"/>
          </p:cNvSpPr>
          <p:nvPr>
            <p:ph type="body" idx="2"/>
          </p:nvPr>
        </p:nvSpPr>
        <p:spPr>
          <a:xfrm>
            <a:off x="457200" y="1143000"/>
            <a:ext cx="5897563" cy="6032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2800" u="sng" smtClean="0">
                <a:latin typeface="Times New Roman" pitchFamily="18" charset="0"/>
                <a:cs typeface="Times New Roman" pitchFamily="18" charset="0"/>
              </a:rPr>
              <a:t>Lesion Of Vagus Nerve Leads To :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3" name="Content Placeholder 2"/>
          <p:cNvSpPr>
            <a:spLocks noGrp="1"/>
          </p:cNvSpPr>
          <p:nvPr>
            <p:ph sz="half" idx="1"/>
          </p:nvPr>
        </p:nvSpPr>
        <p:spPr>
          <a:xfrm>
            <a:off x="4419600" y="1600200"/>
            <a:ext cx="3581400" cy="43719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2800" smtClean="0">
                <a:latin typeface="Aparajita" pitchFamily="34" charset="0"/>
                <a:cs typeface="Aparajita" pitchFamily="34" charset="0"/>
              </a:rPr>
              <a:t>Dysphagia</a:t>
            </a:r>
          </a:p>
          <a:p>
            <a:pPr eaLnBrk="1" hangingPunct="1">
              <a:buFont typeface="Wingdings 2" pitchFamily="18" charset="2"/>
              <a:buNone/>
            </a:pPr>
            <a:endParaRPr lang="en-US" sz="2800" smtClean="0">
              <a:latin typeface="Aparajita" pitchFamily="34" charset="0"/>
              <a:cs typeface="Aparajita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360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smtClean="0">
                <a:latin typeface="Aparajita" pitchFamily="34" charset="0"/>
                <a:cs typeface="Aparajita" pitchFamily="34" charset="0"/>
              </a:rPr>
              <a:t>Total destruction incompatible with life</a:t>
            </a:r>
            <a:endParaRPr lang="en-US" sz="3600" smtClean="0">
              <a:latin typeface="Aparajita" pitchFamily="34" charset="0"/>
              <a:cs typeface="Aparajita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SG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6804" name="Picture 3" descr="C:\Users\TANVI\Desktop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33600"/>
            <a:ext cx="32480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93A1C1-A1C6-4CE9-9975-4EBBE6C096E5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4/3/2020</a:t>
            </a:fld>
            <a:endParaRPr lang="en-US">
              <a:cs typeface="Arial" charset="0"/>
            </a:endParaRPr>
          </a:p>
        </p:txBody>
      </p:sp>
      <p:sp>
        <p:nvSpPr>
          <p:cNvPr id="77826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EE9330-2FB6-45E7-8EE0-5B394153D7D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en-US">
              <a:cs typeface="Arial" charset="0"/>
            </a:endParaRPr>
          </a:p>
        </p:txBody>
      </p:sp>
      <p:pic>
        <p:nvPicPr>
          <p:cNvPr id="1026" name="Picture 2" descr="C:\Users\TANVI\Desktop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762000"/>
            <a:ext cx="3952875" cy="4562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 dir="ld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sz="4400" u="sng" dirty="0" smtClean="0"/>
              <a:t>Spinal accessory nerve</a:t>
            </a:r>
            <a:endParaRPr lang="en-IN" sz="4400" u="sng" dirty="0"/>
          </a:p>
        </p:txBody>
      </p:sp>
      <p:sp>
        <p:nvSpPr>
          <p:cNvPr id="78850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EACF08-03B9-40CD-829F-5F7DDBE59EE7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4/3/2020</a:t>
            </a:fld>
            <a:endParaRPr lang="en-US">
              <a:cs typeface="Arial" charset="0"/>
            </a:endParaRPr>
          </a:p>
        </p:txBody>
      </p:sp>
      <p:sp>
        <p:nvSpPr>
          <p:cNvPr id="7885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AFA340-73A4-4D05-8756-11F804BBB4D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en-US"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2286000"/>
            <a:ext cx="398145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467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N" sz="4400" u="sng" dirty="0" smtClean="0"/>
              <a:t>Spinal accessory nerve</a:t>
            </a:r>
            <a:endParaRPr lang="en-IN" sz="4400" u="sng" dirty="0"/>
          </a:p>
        </p:txBody>
      </p:sp>
      <p:sp>
        <p:nvSpPr>
          <p:cNvPr id="79874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6639BC-9F45-482A-A2B5-B399C58B1C2F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4/3/2020</a:t>
            </a:fld>
            <a:endParaRPr lang="en-US">
              <a:cs typeface="Arial" charset="0"/>
            </a:endParaRP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90ABA3-ECA1-4146-B4A9-E2A9CCD8B47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en-US"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143000"/>
            <a:ext cx="6934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lang="en-PH" sz="2400" dirty="0">
                <a:solidFill>
                  <a:schemeClr val="accent4">
                    <a:lumMod val="75000"/>
                  </a:schemeClr>
                </a:solidFill>
              </a:rPr>
              <a:t>Component: </a:t>
            </a:r>
            <a:r>
              <a:rPr lang="en-PH" sz="2400" dirty="0">
                <a:solidFill>
                  <a:schemeClr val="tx2">
                    <a:lumMod val="25000"/>
                  </a:schemeClr>
                </a:solidFill>
              </a:rPr>
              <a:t> Motor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4038600"/>
            <a:ext cx="7086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IN" sz="2400" dirty="0">
                <a:solidFill>
                  <a:schemeClr val="accent4">
                    <a:lumMod val="75000"/>
                  </a:schemeClr>
                </a:solidFill>
              </a:rPr>
              <a:t>  Opening in the skull</a:t>
            </a:r>
            <a:r>
              <a:rPr lang="en-IN" sz="2400" dirty="0">
                <a:solidFill>
                  <a:srgbClr val="FF0000"/>
                </a:solidFill>
              </a:rPr>
              <a:t>: </a:t>
            </a:r>
            <a:r>
              <a:rPr lang="en-IN" sz="2400" dirty="0">
                <a:solidFill>
                  <a:schemeClr val="tx1"/>
                </a:solidFill>
              </a:rPr>
              <a:t>Jugular </a:t>
            </a:r>
            <a:r>
              <a:rPr lang="en-IN" sz="2400" dirty="0" err="1">
                <a:solidFill>
                  <a:schemeClr val="tx1"/>
                </a:solidFill>
              </a:rPr>
              <a:t>Foramena</a:t>
            </a:r>
            <a:r>
              <a:rPr lang="en-IN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1981200"/>
            <a:ext cx="70866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  Origin: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en-US" sz="2000" dirty="0">
                <a:solidFill>
                  <a:srgbClr val="000000"/>
                </a:solidFill>
              </a:rPr>
              <a:t>Cranial root emerging from the medulla and a spinal root arising from the superior region of the spinal cord(C1-C6). Spinal root passes upward into the cranium via the foramen magnum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4800600"/>
            <a:ext cx="72390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u="sng" dirty="0">
                <a:solidFill>
                  <a:schemeClr val="accent4">
                    <a:lumMod val="75000"/>
                  </a:schemeClr>
                </a:solidFill>
              </a:rPr>
              <a:t>Function: </a:t>
            </a:r>
          </a:p>
          <a:p>
            <a:pPr lvl="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solidFill>
                <a:schemeClr val="tx1"/>
              </a:solidFill>
            </a:endParaRPr>
          </a:p>
          <a:p>
            <a:pPr lvl="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200" dirty="0">
                <a:solidFill>
                  <a:schemeClr val="tx1"/>
                </a:solidFill>
              </a:rPr>
              <a:t>Innervates the </a:t>
            </a:r>
            <a:r>
              <a:rPr lang="en-US" sz="2200" dirty="0" err="1">
                <a:solidFill>
                  <a:schemeClr val="tx1"/>
                </a:solidFill>
              </a:rPr>
              <a:t>Trapezius</a:t>
            </a:r>
            <a:r>
              <a:rPr lang="en-US" sz="2200" dirty="0">
                <a:solidFill>
                  <a:schemeClr val="tx1"/>
                </a:solidFill>
              </a:rPr>
              <a:t> and </a:t>
            </a:r>
            <a:r>
              <a:rPr lang="en-US" sz="2200" dirty="0" err="1">
                <a:solidFill>
                  <a:schemeClr val="tx1"/>
                </a:solidFill>
              </a:rPr>
              <a:t>Sternocleidomastoid</a:t>
            </a:r>
            <a:r>
              <a:rPr lang="en-US" sz="2200" dirty="0">
                <a:solidFill>
                  <a:schemeClr val="tx1"/>
                </a:solidFill>
              </a:rPr>
              <a:t>, which move the head and neck</a:t>
            </a:r>
          </a:p>
        </p:txBody>
      </p:sp>
    </p:spTree>
  </p:cSld>
  <p:clrMapOvr>
    <a:masterClrMapping/>
  </p:clrMapOvr>
  <p:transition>
    <p:cover dir="ld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u="sng" dirty="0"/>
              <a:t>Cranial Nerve XI: Accessory</a:t>
            </a:r>
          </a:p>
        </p:txBody>
      </p:sp>
      <p:pic>
        <p:nvPicPr>
          <p:cNvPr id="7" name="Picture 2" descr="14_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66800"/>
            <a:ext cx="7038586" cy="527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ld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APPLIED ANATOMY</a:t>
            </a:r>
            <a:endParaRPr lang="en-SG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22" name="Content Placeholder 4"/>
          <p:cNvSpPr>
            <a:spLocks noGrp="1"/>
          </p:cNvSpPr>
          <p:nvPr>
            <p:ph idx="1"/>
          </p:nvPr>
        </p:nvSpPr>
        <p:spPr>
          <a:xfrm>
            <a:off x="468313" y="1916113"/>
            <a:ext cx="6923087" cy="4525962"/>
          </a:xfrm>
        </p:spPr>
        <p:txBody>
          <a:bodyPr/>
          <a:lstStyle/>
          <a:p>
            <a:pPr eaLnBrk="1" hangingPunct="1"/>
            <a:r>
              <a:rPr lang="en-US" sz="2400" u="sng" smtClean="0">
                <a:cs typeface="Times New Roman" pitchFamily="18" charset="0"/>
              </a:rPr>
              <a:t>Lesion may result the followings </a:t>
            </a:r>
            <a:r>
              <a:rPr lang="en-US" sz="2400" smtClean="0">
                <a:cs typeface="Times New Roman" pitchFamily="18" charset="0"/>
              </a:rPr>
              <a:t>:</a:t>
            </a:r>
          </a:p>
          <a:p>
            <a:pPr eaLnBrk="1" hangingPunct="1">
              <a:buFont typeface="Wingdings 2" pitchFamily="18" charset="2"/>
              <a:buNone/>
            </a:pPr>
            <a:endParaRPr lang="en-US" sz="240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2400" smtClean="0">
                <a:cs typeface="Times New Roman" pitchFamily="18" charset="0"/>
              </a:rPr>
              <a:t> Shoulder droop</a:t>
            </a:r>
          </a:p>
          <a:p>
            <a:pPr eaLnBrk="1" hangingPunct="1">
              <a:buFont typeface="Wingdings 2" pitchFamily="18" charset="2"/>
              <a:buNone/>
            </a:pPr>
            <a:endParaRPr lang="en-US" sz="240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2400" smtClean="0">
                <a:cs typeface="Times New Roman" pitchFamily="18" charset="0"/>
              </a:rPr>
              <a:t> Weakness turning head to opposite side.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40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2400" smtClean="0"/>
              <a:t>Weakness &amp; difficulty in raising the arm above horizontal</a:t>
            </a:r>
            <a:endParaRPr lang="en-US" sz="2400" smtClean="0">
              <a:cs typeface="Times New Roman" pitchFamily="18" charset="0"/>
            </a:endParaRPr>
          </a:p>
          <a:p>
            <a:pPr eaLnBrk="1" hangingPunct="1"/>
            <a:endParaRPr lang="en-SG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d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N" sz="4400" dirty="0" smtClean="0"/>
              <a:t>Hypoglossal nerve</a:t>
            </a:r>
            <a:endParaRPr lang="en-IN" sz="4400" dirty="0"/>
          </a:p>
        </p:txBody>
      </p:sp>
      <p:sp>
        <p:nvSpPr>
          <p:cNvPr id="82946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B00749-3C66-4593-A4F9-215B36B2049C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4/3/2020</a:t>
            </a:fld>
            <a:endParaRPr lang="en-US">
              <a:cs typeface="Arial" charset="0"/>
            </a:endParaRPr>
          </a:p>
        </p:txBody>
      </p:sp>
      <p:sp>
        <p:nvSpPr>
          <p:cNvPr id="8294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9F3E73-2AB9-4A97-BD87-EFA976FC7C8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en-US">
              <a:cs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741488"/>
            <a:ext cx="2743200" cy="404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PH" sz="4400" u="sng" dirty="0" smtClean="0"/>
              <a:t>hypoglossal Nerve</a:t>
            </a:r>
            <a:endParaRPr lang="ru-RU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08038" y="1785938"/>
            <a:ext cx="4648200" cy="4619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n-PH" sz="2400" dirty="0"/>
              <a:t>Component: </a:t>
            </a:r>
            <a:r>
              <a:rPr lang="en-PH" sz="2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PH" sz="2400" dirty="0">
                <a:solidFill>
                  <a:schemeClr val="accent6">
                    <a:lumMod val="75000"/>
                  </a:schemeClr>
                </a:solidFill>
              </a:rPr>
              <a:t>Motor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4343400"/>
            <a:ext cx="7783513" cy="12001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n-PH" sz="2400" dirty="0"/>
              <a:t>Function: </a:t>
            </a:r>
            <a:r>
              <a:rPr lang="en-PH" sz="2400" dirty="0">
                <a:solidFill>
                  <a:schemeClr val="accent6">
                    <a:lumMod val="75000"/>
                  </a:schemeClr>
                </a:solidFill>
              </a:rPr>
              <a:t>Supply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Extrinsic and Intrinsic muscles of the tongue, which contribute to swallowing and speech.( Except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Palatoglossus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PH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3505200"/>
            <a:ext cx="7566025" cy="4619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n-PH" sz="2400" dirty="0"/>
              <a:t>Opening to the Skull:  </a:t>
            </a:r>
            <a:r>
              <a:rPr lang="en-PH" sz="2400" dirty="0">
                <a:solidFill>
                  <a:schemeClr val="accent6">
                    <a:lumMod val="75000"/>
                  </a:schemeClr>
                </a:solidFill>
              </a:rPr>
              <a:t>Hypoglossal canal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2667000"/>
            <a:ext cx="6811963" cy="4619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n-PH" sz="2400" dirty="0"/>
              <a:t>Origin: </a:t>
            </a:r>
            <a:r>
              <a:rPr lang="en-PH" sz="2400" dirty="0">
                <a:solidFill>
                  <a:schemeClr val="accent6">
                    <a:lumMod val="75000"/>
                  </a:schemeClr>
                </a:solidFill>
              </a:rPr>
              <a:t>Anterior Surface of medulla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3974" name="Date Placeholder 8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932E8E-E52C-43D3-99EE-6BAA8514D172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4/3/2020</a:t>
            </a:fld>
            <a:endParaRPr lang="en-US">
              <a:cs typeface="Arial" charset="0"/>
            </a:endParaRPr>
          </a:p>
        </p:txBody>
      </p:sp>
      <p:sp>
        <p:nvSpPr>
          <p:cNvPr id="83975" name="Slide Number Placeholder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C57459-05C8-45AF-B9F3-35D2BC804D4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0" y="1385392"/>
          <a:ext cx="806489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457200"/>
            <a:ext cx="8153400" cy="677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u="sng" dirty="0">
                <a:solidFill>
                  <a:schemeClr val="tx2"/>
                </a:solidFill>
                <a:latin typeface="+mj-lt"/>
                <a:cs typeface="+mn-cs"/>
              </a:rPr>
              <a:t>CRANIAL NERVES: CLASSIFICATION</a:t>
            </a:r>
            <a:endParaRPr lang="en-IN" sz="3800" u="sng" dirty="0">
              <a:solidFill>
                <a:schemeClr val="tx2"/>
              </a:solidFill>
              <a:latin typeface="+mj-lt"/>
              <a:cs typeface="+mn-cs"/>
            </a:endParaRPr>
          </a:p>
        </p:txBody>
      </p:sp>
      <p:sp>
        <p:nvSpPr>
          <p:cNvPr id="20483" name="Date Placeholder 4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FF46DF-A57E-4418-93D2-922E76673B9A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4/3/2020</a:t>
            </a:fld>
            <a:endParaRPr lang="en-US">
              <a:cs typeface="Arial" charset="0"/>
            </a:endParaRPr>
          </a:p>
        </p:txBody>
      </p:sp>
      <p:sp>
        <p:nvSpPr>
          <p:cNvPr id="20484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541561-863C-4647-B113-AA2020E34C2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E34EF7-AB32-4F34-8D5C-3616D042900D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4/3/2020</a:t>
            </a:fld>
            <a:endParaRPr lang="en-US">
              <a:cs typeface="Arial" charset="0"/>
            </a:endParaRPr>
          </a:p>
        </p:txBody>
      </p:sp>
      <p:sp>
        <p:nvSpPr>
          <p:cNvPr id="84994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AE2058-8502-46A3-9F67-DDEA4FD3639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70</a:t>
            </a:fld>
            <a:endParaRPr lang="en-US">
              <a:cs typeface="Arial" charset="0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 cstate="print"/>
          <a:srcRect b="6757"/>
          <a:stretch>
            <a:fillRect/>
          </a:stretch>
        </p:blipFill>
        <p:spPr bwMode="auto">
          <a:xfrm>
            <a:off x="0" y="762000"/>
            <a:ext cx="8001000" cy="525780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092872" cy="8823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Injury to Hypoglossal nerve</a:t>
            </a:r>
            <a:endParaRPr lang="en-US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018" name="Content Placeholder 2"/>
          <p:cNvSpPr>
            <a:spLocks noGrp="1"/>
          </p:cNvSpPr>
          <p:nvPr>
            <p:ph idx="1"/>
          </p:nvPr>
        </p:nvSpPr>
        <p:spPr>
          <a:xfrm>
            <a:off x="395288" y="1484313"/>
            <a:ext cx="5257800" cy="51054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Times New Roman" pitchFamily="18" charset="0"/>
              </a:rPr>
              <a:t>If damaged,  difficulties in speech and swallowing.</a:t>
            </a:r>
          </a:p>
          <a:p>
            <a:pPr eaLnBrk="1" hangingPunct="1"/>
            <a:endParaRPr lang="en-US" sz="2800" smtClean="0">
              <a:latin typeface="Times New Roman" pitchFamily="18" charset="0"/>
            </a:endParaRPr>
          </a:p>
          <a:p>
            <a:pPr eaLnBrk="1" hangingPunct="1"/>
            <a:r>
              <a:rPr lang="en-US" sz="2800" smtClean="0">
                <a:latin typeface="Times New Roman" pitchFamily="18" charset="0"/>
              </a:rPr>
              <a:t> Inability to protrude tongue.</a:t>
            </a:r>
          </a:p>
          <a:p>
            <a:pPr eaLnBrk="1" hangingPunct="1"/>
            <a:endParaRPr lang="en-IN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IN" sz="2800" smtClean="0">
                <a:latin typeface="Times New Roman" pitchFamily="18" charset="0"/>
                <a:cs typeface="Times New Roman" pitchFamily="18" charset="0"/>
              </a:rPr>
              <a:t>The hypoglossal nerve accompanies the tonsillar artery on the laterial wall of the pharynx  and this wall is vulnerable to injury during tonsillectomy. </a:t>
            </a:r>
          </a:p>
        </p:txBody>
      </p:sp>
      <p:pic>
        <p:nvPicPr>
          <p:cNvPr id="4" name="Picture 4" descr="4810980-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600200"/>
            <a:ext cx="2765574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03276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sz="9600" u="sng" dirty="0" smtClean="0"/>
              <a:t>Thank you</a:t>
            </a:r>
            <a:endParaRPr lang="en-IN" sz="9600" u="sng" dirty="0"/>
          </a:p>
        </p:txBody>
      </p:sp>
      <p:sp>
        <p:nvSpPr>
          <p:cNvPr id="88066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76CD3F-C22A-4B20-962B-7D08DB797F3C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4/3/2020</a:t>
            </a:fld>
            <a:endParaRPr lang="en-US">
              <a:cs typeface="Arial" charset="0"/>
            </a:endParaRPr>
          </a:p>
        </p:txBody>
      </p:sp>
      <p:sp>
        <p:nvSpPr>
          <p:cNvPr id="8806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751F0B-7221-47D6-8A24-D52716738B3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7772400" cy="1828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PH" sz="6000" u="sng" dirty="0" smtClean="0"/>
              <a:t>OLFACTORY NERVE</a:t>
            </a:r>
            <a:endParaRPr lang="ru-RU" sz="6000" u="sng" dirty="0"/>
          </a:p>
        </p:txBody>
      </p:sp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8D30DB-929B-4AE8-9C0E-10947A046B15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4/3/2020</a:t>
            </a:fld>
            <a:endParaRPr lang="en-US">
              <a:cs typeface="Arial" charset="0"/>
            </a:endParaRP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172E79-B950-4051-B533-905A1FB23AB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cs typeface="Arial" charset="0"/>
            </a:endParaRPr>
          </a:p>
        </p:txBody>
      </p:sp>
      <p:pic>
        <p:nvPicPr>
          <p:cNvPr id="1026" name="Picture 2" descr="C:\Users\TANVI\Desktop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743200"/>
            <a:ext cx="36671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97536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PH" dirty="0" smtClean="0"/>
              <a:t>I.  </a:t>
            </a:r>
            <a:r>
              <a:rPr lang="en-PH" sz="4400" u="sng" dirty="0" smtClean="0"/>
              <a:t>Olfactory Nerve</a:t>
            </a:r>
            <a:endParaRPr lang="ru-RU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828800"/>
            <a:ext cx="4648200" cy="523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en-PH" sz="2800" dirty="0"/>
              <a:t>Component:  </a:t>
            </a:r>
            <a:r>
              <a:rPr lang="en-PH" sz="2800" dirty="0">
                <a:solidFill>
                  <a:schemeClr val="accent2">
                    <a:lumMod val="75000"/>
                  </a:schemeClr>
                </a:solidFill>
              </a:rPr>
              <a:t>Sensory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3067050"/>
            <a:ext cx="3657600" cy="523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en-PH" sz="2800" dirty="0"/>
              <a:t>Function:  </a:t>
            </a:r>
            <a:r>
              <a:rPr lang="en-PH" sz="2800" dirty="0">
                <a:solidFill>
                  <a:schemeClr val="accent2">
                    <a:lumMod val="75000"/>
                  </a:schemeClr>
                </a:solidFill>
              </a:rPr>
              <a:t>Smell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5410200"/>
            <a:ext cx="7315200" cy="954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en-PH" sz="2800" dirty="0"/>
              <a:t>Opening to the Skull:  </a:t>
            </a:r>
            <a:r>
              <a:rPr lang="en-PH" sz="2800" dirty="0">
                <a:solidFill>
                  <a:schemeClr val="accent2">
                    <a:lumMod val="75000"/>
                  </a:schemeClr>
                </a:solidFill>
              </a:rPr>
              <a:t>Openings in cribriform plate of </a:t>
            </a:r>
            <a:r>
              <a:rPr lang="en-PH" sz="2800" dirty="0" err="1">
                <a:solidFill>
                  <a:schemeClr val="accent2">
                    <a:lumMod val="75000"/>
                  </a:schemeClr>
                </a:solidFill>
              </a:rPr>
              <a:t>ethmoid</a:t>
            </a:r>
            <a:r>
              <a:rPr lang="en-PH" sz="2800" dirty="0">
                <a:solidFill>
                  <a:schemeClr val="accent2">
                    <a:lumMod val="75000"/>
                  </a:schemeClr>
                </a:solidFill>
              </a:rPr>
              <a:t> bone.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3048000" cy="19083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8" name="Rectangle 7"/>
          <p:cNvSpPr/>
          <p:nvPr/>
        </p:nvSpPr>
        <p:spPr>
          <a:xfrm>
            <a:off x="609600" y="4191000"/>
            <a:ext cx="7467600" cy="523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en-PH" sz="2800" dirty="0"/>
              <a:t>Origin:  </a:t>
            </a:r>
            <a:r>
              <a:rPr lang="en-PH" sz="2800" dirty="0">
                <a:solidFill>
                  <a:schemeClr val="accent2">
                    <a:lumMod val="75000"/>
                  </a:schemeClr>
                </a:solidFill>
              </a:rPr>
              <a:t>Olfactory receptor nerve cells</a:t>
            </a:r>
          </a:p>
        </p:txBody>
      </p:sp>
      <p:sp>
        <p:nvSpPr>
          <p:cNvPr id="22535" name="Date Placeholder 8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5C4038-025B-46D6-B0BE-3F4A72393E71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4/3/2020</a:t>
            </a:fld>
            <a:endParaRPr lang="en-US">
              <a:cs typeface="Arial" charset="0"/>
            </a:endParaRPr>
          </a:p>
        </p:txBody>
      </p:sp>
      <p:sp>
        <p:nvSpPr>
          <p:cNvPr id="22536" name="Slide Number Placeholder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78B797-960E-4828-A8C4-788FFB4C90F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1498</TotalTime>
  <Words>1346</Words>
  <Application>Microsoft Office PowerPoint</Application>
  <PresentationFormat>On-screen Show (4:3)</PresentationFormat>
  <Paragraphs>325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Design Template</vt:lpstr>
      </vt:variant>
      <vt:variant>
        <vt:i4>5</vt:i4>
      </vt:variant>
      <vt:variant>
        <vt:lpstr>Slide Titles</vt:lpstr>
      </vt:variant>
      <vt:variant>
        <vt:i4>72</vt:i4>
      </vt:variant>
    </vt:vector>
  </HeadingPairs>
  <TitlesOfParts>
    <vt:vector size="86" baseType="lpstr">
      <vt:lpstr>Arial</vt:lpstr>
      <vt:lpstr>Trebuchet MS</vt:lpstr>
      <vt:lpstr>Wingdings 2</vt:lpstr>
      <vt:lpstr>Wingdings</vt:lpstr>
      <vt:lpstr>Calibri</vt:lpstr>
      <vt:lpstr>Times New Roman</vt:lpstr>
      <vt:lpstr>Courier New</vt:lpstr>
      <vt:lpstr>Batang</vt:lpstr>
      <vt:lpstr>Aparajita</vt:lpstr>
      <vt:lpstr>Opulent</vt:lpstr>
      <vt:lpstr>Opulent</vt:lpstr>
      <vt:lpstr>Opulent</vt:lpstr>
      <vt:lpstr>Opulent</vt:lpstr>
      <vt:lpstr>Opulent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CRANIAL NERVES</dc:title>
  <dc:creator>Tanvi mahajan</dc:creator>
  <cp:lastModifiedBy>manikeshwari</cp:lastModifiedBy>
  <cp:revision>244</cp:revision>
  <dcterms:created xsi:type="dcterms:W3CDTF">2006-08-16T00:00:00Z</dcterms:created>
  <dcterms:modified xsi:type="dcterms:W3CDTF">2020-04-03T06:31:56Z</dcterms:modified>
</cp:coreProperties>
</file>