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77" r:id="rId5"/>
    <p:sldId id="314" r:id="rId6"/>
    <p:sldId id="278" r:id="rId7"/>
    <p:sldId id="285" r:id="rId8"/>
    <p:sldId id="280" r:id="rId9"/>
    <p:sldId id="267" r:id="rId10"/>
    <p:sldId id="281" r:id="rId11"/>
    <p:sldId id="287" r:id="rId12"/>
    <p:sldId id="288" r:id="rId13"/>
    <p:sldId id="289" r:id="rId14"/>
    <p:sldId id="290" r:id="rId15"/>
    <p:sldId id="291" r:id="rId16"/>
    <p:sldId id="308" r:id="rId17"/>
    <p:sldId id="269" r:id="rId18"/>
    <p:sldId id="292" r:id="rId19"/>
    <p:sldId id="293" r:id="rId20"/>
    <p:sldId id="294" r:id="rId21"/>
    <p:sldId id="273" r:id="rId22"/>
    <p:sldId id="274" r:id="rId23"/>
    <p:sldId id="309" r:id="rId24"/>
    <p:sldId id="310" r:id="rId25"/>
    <p:sldId id="311" r:id="rId26"/>
    <p:sldId id="315" r:id="rId27"/>
    <p:sldId id="262" r:id="rId28"/>
    <p:sldId id="316" r:id="rId29"/>
    <p:sldId id="312" r:id="rId30"/>
    <p:sldId id="306" r:id="rId31"/>
    <p:sldId id="263" r:id="rId32"/>
    <p:sldId id="302" r:id="rId33"/>
    <p:sldId id="264" r:id="rId34"/>
    <p:sldId id="303" r:id="rId35"/>
    <p:sldId id="296" r:id="rId36"/>
    <p:sldId id="313" r:id="rId37"/>
    <p:sldId id="317" r:id="rId38"/>
    <p:sldId id="30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925AE-D494-46A3-B66F-B2ABDE7F6889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01DBBC9-3966-4BC5-B8D2-FBEE0FDE4CCB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DURA MATER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D9DD1DB8-025E-4FA6-86BB-099FDC6A23FA}" type="parTrans" cxnId="{E6A00E99-D9E7-4C83-A538-1FF94A8239C9}">
      <dgm:prSet/>
      <dgm:spPr/>
      <dgm:t>
        <a:bodyPr/>
        <a:lstStyle/>
        <a:p>
          <a:endParaRPr lang="en-US"/>
        </a:p>
      </dgm:t>
    </dgm:pt>
    <dgm:pt modelId="{1209CD15-50B1-40C1-8355-974FAEE85FA2}" type="sibTrans" cxnId="{E6A00E99-D9E7-4C83-A538-1FF94A8239C9}">
      <dgm:prSet/>
      <dgm:spPr/>
      <dgm:t>
        <a:bodyPr/>
        <a:lstStyle/>
        <a:p>
          <a:endParaRPr lang="en-US"/>
        </a:p>
      </dgm:t>
    </dgm:pt>
    <dgm:pt modelId="{DC0AF68C-F405-46C4-B8C5-35DD9DAF14EB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ARACHNOID MATER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4FBCB9FE-01BD-45AA-8341-22B3DECB640C}" type="parTrans" cxnId="{CC82F3EA-3AA5-4425-BDA4-67FB777A2254}">
      <dgm:prSet/>
      <dgm:spPr/>
      <dgm:t>
        <a:bodyPr/>
        <a:lstStyle/>
        <a:p>
          <a:endParaRPr lang="en-US"/>
        </a:p>
      </dgm:t>
    </dgm:pt>
    <dgm:pt modelId="{B74515ED-281E-4D75-8B63-81400939EB63}" type="sibTrans" cxnId="{CC82F3EA-3AA5-4425-BDA4-67FB777A2254}">
      <dgm:prSet/>
      <dgm:spPr/>
      <dgm:t>
        <a:bodyPr/>
        <a:lstStyle/>
        <a:p>
          <a:endParaRPr lang="en-US"/>
        </a:p>
      </dgm:t>
    </dgm:pt>
    <dgm:pt modelId="{E937A661-5F3A-4E4D-83AC-417A6635CFA7}">
      <dgm:prSet phldrT="[Text]" custT="1"/>
      <dgm:spPr/>
      <dgm:t>
        <a:bodyPr/>
        <a:lstStyle/>
        <a:p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PIA MATER</a:t>
          </a:r>
          <a:endParaRPr lang="en-US" sz="2800" b="1" dirty="0">
            <a:latin typeface="Times New Roman" pitchFamily="18" charset="0"/>
            <a:cs typeface="Times New Roman" pitchFamily="18" charset="0"/>
          </a:endParaRPr>
        </a:p>
      </dgm:t>
    </dgm:pt>
    <dgm:pt modelId="{88311A28-CAB5-434B-AFE3-A77AF5BC63F0}" type="parTrans" cxnId="{4E497630-050C-45F4-8736-EB795B359A26}">
      <dgm:prSet/>
      <dgm:spPr/>
      <dgm:t>
        <a:bodyPr/>
        <a:lstStyle/>
        <a:p>
          <a:endParaRPr lang="en-US"/>
        </a:p>
      </dgm:t>
    </dgm:pt>
    <dgm:pt modelId="{CA40504A-584E-4C21-AA6B-60920E64AD62}" type="sibTrans" cxnId="{4E497630-050C-45F4-8736-EB795B359A26}">
      <dgm:prSet/>
      <dgm:spPr/>
      <dgm:t>
        <a:bodyPr/>
        <a:lstStyle/>
        <a:p>
          <a:endParaRPr lang="en-US"/>
        </a:p>
      </dgm:t>
    </dgm:pt>
    <dgm:pt modelId="{5E189DF5-8731-420A-9A5D-D2E4626BD7E7}" type="pres">
      <dgm:prSet presAssocID="{4B0925AE-D494-46A3-B66F-B2ABDE7F68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45DF5E-BEB9-48D8-989D-E25F7804660C}" type="pres">
      <dgm:prSet presAssocID="{401DBBC9-3966-4BC5-B8D2-FBEE0FDE4CCB}" presName="parentLin" presStyleCnt="0"/>
      <dgm:spPr/>
    </dgm:pt>
    <dgm:pt modelId="{3ABFFA78-83C8-4317-9727-9F428106CBED}" type="pres">
      <dgm:prSet presAssocID="{401DBBC9-3966-4BC5-B8D2-FBEE0FDE4CC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87D8A1C-BF29-447B-BFDE-0FD395CDF95E}" type="pres">
      <dgm:prSet presAssocID="{401DBBC9-3966-4BC5-B8D2-FBEE0FDE4C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10D5C-B70B-4EC5-B0D8-C2A4A6E05E0C}" type="pres">
      <dgm:prSet presAssocID="{401DBBC9-3966-4BC5-B8D2-FBEE0FDE4CCB}" presName="negativeSpace" presStyleCnt="0"/>
      <dgm:spPr/>
    </dgm:pt>
    <dgm:pt modelId="{E8F04214-138C-4430-8265-46CC05E2D64E}" type="pres">
      <dgm:prSet presAssocID="{401DBBC9-3966-4BC5-B8D2-FBEE0FDE4CCB}" presName="childText" presStyleLbl="conFgAcc1" presStyleIdx="0" presStyleCnt="3">
        <dgm:presLayoutVars>
          <dgm:bulletEnabled val="1"/>
        </dgm:presLayoutVars>
      </dgm:prSet>
      <dgm:spPr/>
    </dgm:pt>
    <dgm:pt modelId="{28FF1FA4-2171-4070-A7D0-67A9AA84FD50}" type="pres">
      <dgm:prSet presAssocID="{1209CD15-50B1-40C1-8355-974FAEE85FA2}" presName="spaceBetweenRectangles" presStyleCnt="0"/>
      <dgm:spPr/>
    </dgm:pt>
    <dgm:pt modelId="{61708684-0E7F-4F7A-995B-5EC9FFB76A79}" type="pres">
      <dgm:prSet presAssocID="{DC0AF68C-F405-46C4-B8C5-35DD9DAF14EB}" presName="parentLin" presStyleCnt="0"/>
      <dgm:spPr/>
    </dgm:pt>
    <dgm:pt modelId="{DDDCF971-6FEE-49F4-8E5F-5E394425690A}" type="pres">
      <dgm:prSet presAssocID="{DC0AF68C-F405-46C4-B8C5-35DD9DAF14E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4235D0-C9C2-473F-A592-887ADC8D7E81}" type="pres">
      <dgm:prSet presAssocID="{DC0AF68C-F405-46C4-B8C5-35DD9DAF14E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6F600-8CB1-4340-AF8F-A7433784BA0C}" type="pres">
      <dgm:prSet presAssocID="{DC0AF68C-F405-46C4-B8C5-35DD9DAF14EB}" presName="negativeSpace" presStyleCnt="0"/>
      <dgm:spPr/>
    </dgm:pt>
    <dgm:pt modelId="{D74B20EF-F5CE-41FF-A75F-8281353755BA}" type="pres">
      <dgm:prSet presAssocID="{DC0AF68C-F405-46C4-B8C5-35DD9DAF14EB}" presName="childText" presStyleLbl="conFgAcc1" presStyleIdx="1" presStyleCnt="3">
        <dgm:presLayoutVars>
          <dgm:bulletEnabled val="1"/>
        </dgm:presLayoutVars>
      </dgm:prSet>
      <dgm:spPr/>
    </dgm:pt>
    <dgm:pt modelId="{3DB71A62-E53A-4570-B8D8-945D2A0C6AE3}" type="pres">
      <dgm:prSet presAssocID="{B74515ED-281E-4D75-8B63-81400939EB63}" presName="spaceBetweenRectangles" presStyleCnt="0"/>
      <dgm:spPr/>
    </dgm:pt>
    <dgm:pt modelId="{6DC52028-4FBB-4F63-B2CF-65218A84AF1E}" type="pres">
      <dgm:prSet presAssocID="{E937A661-5F3A-4E4D-83AC-417A6635CFA7}" presName="parentLin" presStyleCnt="0"/>
      <dgm:spPr/>
    </dgm:pt>
    <dgm:pt modelId="{66369F0E-36B6-45D9-8425-E1E38F9C8F3E}" type="pres">
      <dgm:prSet presAssocID="{E937A661-5F3A-4E4D-83AC-417A6635CFA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505E433-BCF3-49AC-A6FE-FCABEDE0A149}" type="pres">
      <dgm:prSet presAssocID="{E937A661-5F3A-4E4D-83AC-417A6635CF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E7BD9-F8A6-47A9-9774-D8BC6988848A}" type="pres">
      <dgm:prSet presAssocID="{E937A661-5F3A-4E4D-83AC-417A6635CFA7}" presName="negativeSpace" presStyleCnt="0"/>
      <dgm:spPr/>
    </dgm:pt>
    <dgm:pt modelId="{5DFB2BF3-2E45-4755-BB01-823D342E7B7B}" type="pres">
      <dgm:prSet presAssocID="{E937A661-5F3A-4E4D-83AC-417A6635CF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973C6F-58C4-4388-8DCA-49D8D23E4017}" type="presOf" srcId="{E937A661-5F3A-4E4D-83AC-417A6635CFA7}" destId="{66369F0E-36B6-45D9-8425-E1E38F9C8F3E}" srcOrd="0" destOrd="0" presId="urn:microsoft.com/office/officeart/2005/8/layout/list1"/>
    <dgm:cxn modelId="{E6A00E99-D9E7-4C83-A538-1FF94A8239C9}" srcId="{4B0925AE-D494-46A3-B66F-B2ABDE7F6889}" destId="{401DBBC9-3966-4BC5-B8D2-FBEE0FDE4CCB}" srcOrd="0" destOrd="0" parTransId="{D9DD1DB8-025E-4FA6-86BB-099FDC6A23FA}" sibTransId="{1209CD15-50B1-40C1-8355-974FAEE85FA2}"/>
    <dgm:cxn modelId="{53AFF57B-CEC9-45E0-A094-4E576042974A}" type="presOf" srcId="{401DBBC9-3966-4BC5-B8D2-FBEE0FDE4CCB}" destId="{3ABFFA78-83C8-4317-9727-9F428106CBED}" srcOrd="0" destOrd="0" presId="urn:microsoft.com/office/officeart/2005/8/layout/list1"/>
    <dgm:cxn modelId="{CC82F3EA-3AA5-4425-BDA4-67FB777A2254}" srcId="{4B0925AE-D494-46A3-B66F-B2ABDE7F6889}" destId="{DC0AF68C-F405-46C4-B8C5-35DD9DAF14EB}" srcOrd="1" destOrd="0" parTransId="{4FBCB9FE-01BD-45AA-8341-22B3DECB640C}" sibTransId="{B74515ED-281E-4D75-8B63-81400939EB63}"/>
    <dgm:cxn modelId="{4E497630-050C-45F4-8736-EB795B359A26}" srcId="{4B0925AE-D494-46A3-B66F-B2ABDE7F6889}" destId="{E937A661-5F3A-4E4D-83AC-417A6635CFA7}" srcOrd="2" destOrd="0" parTransId="{88311A28-CAB5-434B-AFE3-A77AF5BC63F0}" sibTransId="{CA40504A-584E-4C21-AA6B-60920E64AD62}"/>
    <dgm:cxn modelId="{62E4C232-75CA-40EA-908B-1C9C46C8C1F3}" type="presOf" srcId="{401DBBC9-3966-4BC5-B8D2-FBEE0FDE4CCB}" destId="{787D8A1C-BF29-447B-BFDE-0FD395CDF95E}" srcOrd="1" destOrd="0" presId="urn:microsoft.com/office/officeart/2005/8/layout/list1"/>
    <dgm:cxn modelId="{B5590109-C5A4-4542-95E6-066480699201}" type="presOf" srcId="{DC0AF68C-F405-46C4-B8C5-35DD9DAF14EB}" destId="{DDDCF971-6FEE-49F4-8E5F-5E394425690A}" srcOrd="0" destOrd="0" presId="urn:microsoft.com/office/officeart/2005/8/layout/list1"/>
    <dgm:cxn modelId="{7C908862-7A69-4790-9601-40427140D71D}" type="presOf" srcId="{DC0AF68C-F405-46C4-B8C5-35DD9DAF14EB}" destId="{D34235D0-C9C2-473F-A592-887ADC8D7E81}" srcOrd="1" destOrd="0" presId="urn:microsoft.com/office/officeart/2005/8/layout/list1"/>
    <dgm:cxn modelId="{778E72F9-F711-4355-8243-A64D2F4EF3DB}" type="presOf" srcId="{4B0925AE-D494-46A3-B66F-B2ABDE7F6889}" destId="{5E189DF5-8731-420A-9A5D-D2E4626BD7E7}" srcOrd="0" destOrd="0" presId="urn:microsoft.com/office/officeart/2005/8/layout/list1"/>
    <dgm:cxn modelId="{D5BEB613-265E-4012-84A9-6EAFFD0B6189}" type="presOf" srcId="{E937A661-5F3A-4E4D-83AC-417A6635CFA7}" destId="{B505E433-BCF3-49AC-A6FE-FCABEDE0A149}" srcOrd="1" destOrd="0" presId="urn:microsoft.com/office/officeart/2005/8/layout/list1"/>
    <dgm:cxn modelId="{F9A4177B-BF86-4F0E-AB6E-574FD9047110}" type="presParOf" srcId="{5E189DF5-8731-420A-9A5D-D2E4626BD7E7}" destId="{1745DF5E-BEB9-48D8-989D-E25F7804660C}" srcOrd="0" destOrd="0" presId="urn:microsoft.com/office/officeart/2005/8/layout/list1"/>
    <dgm:cxn modelId="{F1D4DC37-11E2-474F-B55F-CCBAD926E538}" type="presParOf" srcId="{1745DF5E-BEB9-48D8-989D-E25F7804660C}" destId="{3ABFFA78-83C8-4317-9727-9F428106CBED}" srcOrd="0" destOrd="0" presId="urn:microsoft.com/office/officeart/2005/8/layout/list1"/>
    <dgm:cxn modelId="{55714E10-77A3-4D15-B993-875AE29290B7}" type="presParOf" srcId="{1745DF5E-BEB9-48D8-989D-E25F7804660C}" destId="{787D8A1C-BF29-447B-BFDE-0FD395CDF95E}" srcOrd="1" destOrd="0" presId="urn:microsoft.com/office/officeart/2005/8/layout/list1"/>
    <dgm:cxn modelId="{1FB4C1DC-6C84-44BC-AB56-19CE02BAF124}" type="presParOf" srcId="{5E189DF5-8731-420A-9A5D-D2E4626BD7E7}" destId="{24210D5C-B70B-4EC5-B0D8-C2A4A6E05E0C}" srcOrd="1" destOrd="0" presId="urn:microsoft.com/office/officeart/2005/8/layout/list1"/>
    <dgm:cxn modelId="{0642AA12-0D4B-40CC-A1CC-0680B17D571E}" type="presParOf" srcId="{5E189DF5-8731-420A-9A5D-D2E4626BD7E7}" destId="{E8F04214-138C-4430-8265-46CC05E2D64E}" srcOrd="2" destOrd="0" presId="urn:microsoft.com/office/officeart/2005/8/layout/list1"/>
    <dgm:cxn modelId="{6B872CBC-02EC-43DA-A690-197AE0616964}" type="presParOf" srcId="{5E189DF5-8731-420A-9A5D-D2E4626BD7E7}" destId="{28FF1FA4-2171-4070-A7D0-67A9AA84FD50}" srcOrd="3" destOrd="0" presId="urn:microsoft.com/office/officeart/2005/8/layout/list1"/>
    <dgm:cxn modelId="{C9956534-5C4D-4D61-967D-A7D040E3B591}" type="presParOf" srcId="{5E189DF5-8731-420A-9A5D-D2E4626BD7E7}" destId="{61708684-0E7F-4F7A-995B-5EC9FFB76A79}" srcOrd="4" destOrd="0" presId="urn:microsoft.com/office/officeart/2005/8/layout/list1"/>
    <dgm:cxn modelId="{893035D5-9F77-4D30-AA80-BA680AE51A77}" type="presParOf" srcId="{61708684-0E7F-4F7A-995B-5EC9FFB76A79}" destId="{DDDCF971-6FEE-49F4-8E5F-5E394425690A}" srcOrd="0" destOrd="0" presId="urn:microsoft.com/office/officeart/2005/8/layout/list1"/>
    <dgm:cxn modelId="{18272FE3-BEFA-44CD-977A-4419A486EC25}" type="presParOf" srcId="{61708684-0E7F-4F7A-995B-5EC9FFB76A79}" destId="{D34235D0-C9C2-473F-A592-887ADC8D7E81}" srcOrd="1" destOrd="0" presId="urn:microsoft.com/office/officeart/2005/8/layout/list1"/>
    <dgm:cxn modelId="{ED6E4E53-9700-44DD-B2E4-ADCB670F0F5D}" type="presParOf" srcId="{5E189DF5-8731-420A-9A5D-D2E4626BD7E7}" destId="{E046F600-8CB1-4340-AF8F-A7433784BA0C}" srcOrd="5" destOrd="0" presId="urn:microsoft.com/office/officeart/2005/8/layout/list1"/>
    <dgm:cxn modelId="{0B16FF68-18AF-4B61-BF6E-269906E558F6}" type="presParOf" srcId="{5E189DF5-8731-420A-9A5D-D2E4626BD7E7}" destId="{D74B20EF-F5CE-41FF-A75F-8281353755BA}" srcOrd="6" destOrd="0" presId="urn:microsoft.com/office/officeart/2005/8/layout/list1"/>
    <dgm:cxn modelId="{AFA7222F-B6C6-44B2-BA50-B1D3C875BAED}" type="presParOf" srcId="{5E189DF5-8731-420A-9A5D-D2E4626BD7E7}" destId="{3DB71A62-E53A-4570-B8D8-945D2A0C6AE3}" srcOrd="7" destOrd="0" presId="urn:microsoft.com/office/officeart/2005/8/layout/list1"/>
    <dgm:cxn modelId="{DE28138B-A79C-4D3F-B2CC-5B2AB8D52686}" type="presParOf" srcId="{5E189DF5-8731-420A-9A5D-D2E4626BD7E7}" destId="{6DC52028-4FBB-4F63-B2CF-65218A84AF1E}" srcOrd="8" destOrd="0" presId="urn:microsoft.com/office/officeart/2005/8/layout/list1"/>
    <dgm:cxn modelId="{0CC282A6-1CC3-4519-A63C-01712049EDD4}" type="presParOf" srcId="{6DC52028-4FBB-4F63-B2CF-65218A84AF1E}" destId="{66369F0E-36B6-45D9-8425-E1E38F9C8F3E}" srcOrd="0" destOrd="0" presId="urn:microsoft.com/office/officeart/2005/8/layout/list1"/>
    <dgm:cxn modelId="{8F3C7DF5-154C-4CD7-8C49-5E453E2174D6}" type="presParOf" srcId="{6DC52028-4FBB-4F63-B2CF-65218A84AF1E}" destId="{B505E433-BCF3-49AC-A6FE-FCABEDE0A149}" srcOrd="1" destOrd="0" presId="urn:microsoft.com/office/officeart/2005/8/layout/list1"/>
    <dgm:cxn modelId="{358B2A42-8071-4338-9E21-80A7CB3F485C}" type="presParOf" srcId="{5E189DF5-8731-420A-9A5D-D2E4626BD7E7}" destId="{B49E7BD9-F8A6-47A9-9774-D8BC6988848A}" srcOrd="9" destOrd="0" presId="urn:microsoft.com/office/officeart/2005/8/layout/list1"/>
    <dgm:cxn modelId="{F22D4E81-7DAB-4EA6-BA48-F5E584AB54EC}" type="presParOf" srcId="{5E189DF5-8731-420A-9A5D-D2E4626BD7E7}" destId="{5DFB2BF3-2E45-4755-BB01-823D342E7B7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4FCCA-3F0C-4A8D-944D-0A748BF298F7}" type="doc">
      <dgm:prSet loTypeId="urn:microsoft.com/office/officeart/2005/8/layout/matrix3" loCatId="matrix" qsTypeId="urn:microsoft.com/office/officeart/2005/8/quickstyle/3d3" qsCatId="3D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A835369E-1451-4A8A-9998-1EE0D5183DC4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FALX CEREBRI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657C71A-6F5C-47F6-816A-7855A3E6E9CB}" type="parTrans" cxnId="{CFA696B2-8E91-4E77-A78A-137DDC06E9AD}">
      <dgm:prSet/>
      <dgm:spPr/>
      <dgm:t>
        <a:bodyPr/>
        <a:lstStyle/>
        <a:p>
          <a:endParaRPr lang="en-US"/>
        </a:p>
      </dgm:t>
    </dgm:pt>
    <dgm:pt modelId="{71071820-CB1B-4095-8144-7759F74F32D0}" type="sibTrans" cxnId="{CFA696B2-8E91-4E77-A78A-137DDC06E9AD}">
      <dgm:prSet/>
      <dgm:spPr/>
      <dgm:t>
        <a:bodyPr/>
        <a:lstStyle/>
        <a:p>
          <a:endParaRPr lang="en-US"/>
        </a:p>
      </dgm:t>
    </dgm:pt>
    <dgm:pt modelId="{DA0A7E2F-E989-4DDC-BB82-89F707AC3111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TENTORIUM CEREBELLI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17D9DA4-402C-40A6-926B-8E5AFE53EDBF}" type="parTrans" cxnId="{D0FE0FDE-9D1C-4A25-A9CF-2BE05DD4D315}">
      <dgm:prSet/>
      <dgm:spPr/>
      <dgm:t>
        <a:bodyPr/>
        <a:lstStyle/>
        <a:p>
          <a:endParaRPr lang="en-US"/>
        </a:p>
      </dgm:t>
    </dgm:pt>
    <dgm:pt modelId="{DA9B88A0-63B6-4343-B70E-1F64089969C3}" type="sibTrans" cxnId="{D0FE0FDE-9D1C-4A25-A9CF-2BE05DD4D315}">
      <dgm:prSet/>
      <dgm:spPr/>
      <dgm:t>
        <a:bodyPr/>
        <a:lstStyle/>
        <a:p>
          <a:endParaRPr lang="en-US"/>
        </a:p>
      </dgm:t>
    </dgm:pt>
    <dgm:pt modelId="{C18ED46D-392E-444C-8296-8C3F96E05D7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FALX CEREBELLI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99CC808-BFC5-4F7E-915E-B64A75233D9B}" type="parTrans" cxnId="{6BCF5C2B-3067-44E3-B4F8-989771DD0DC3}">
      <dgm:prSet/>
      <dgm:spPr/>
      <dgm:t>
        <a:bodyPr/>
        <a:lstStyle/>
        <a:p>
          <a:endParaRPr lang="en-US"/>
        </a:p>
      </dgm:t>
    </dgm:pt>
    <dgm:pt modelId="{E849F90B-E8A2-43F5-B1AF-6918C4AC0F21}" type="sibTrans" cxnId="{6BCF5C2B-3067-44E3-B4F8-989771DD0DC3}">
      <dgm:prSet/>
      <dgm:spPr/>
      <dgm:t>
        <a:bodyPr/>
        <a:lstStyle/>
        <a:p>
          <a:endParaRPr lang="en-US"/>
        </a:p>
      </dgm:t>
    </dgm:pt>
    <dgm:pt modelId="{A27E4D3B-886C-4042-8200-70A8291C034B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DIAPHRAGMA SELLAE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0D748F6-8CD6-40C5-8089-3B3C1AED63D0}" type="parTrans" cxnId="{084250FF-39FD-4642-923E-D1164BB1580D}">
      <dgm:prSet/>
      <dgm:spPr/>
      <dgm:t>
        <a:bodyPr/>
        <a:lstStyle/>
        <a:p>
          <a:endParaRPr lang="en-US"/>
        </a:p>
      </dgm:t>
    </dgm:pt>
    <dgm:pt modelId="{2D2A59FD-46F8-46B0-B5D7-24292D228FAD}" type="sibTrans" cxnId="{084250FF-39FD-4642-923E-D1164BB1580D}">
      <dgm:prSet/>
      <dgm:spPr/>
      <dgm:t>
        <a:bodyPr/>
        <a:lstStyle/>
        <a:p>
          <a:endParaRPr lang="en-US"/>
        </a:p>
      </dgm:t>
    </dgm:pt>
    <dgm:pt modelId="{1FB61411-A309-4DC1-887A-061681E1AB67}" type="pres">
      <dgm:prSet presAssocID="{1474FCCA-3F0C-4A8D-944D-0A748BF298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1E359-94FD-44BA-B3D2-7D6380E1CC66}" type="pres">
      <dgm:prSet presAssocID="{1474FCCA-3F0C-4A8D-944D-0A748BF298F7}" presName="diamond" presStyleLbl="bgShp" presStyleIdx="0" presStyleCnt="1"/>
      <dgm:spPr/>
    </dgm:pt>
    <dgm:pt modelId="{7B407EC4-FBF8-4837-8FB2-394B38764640}" type="pres">
      <dgm:prSet presAssocID="{1474FCCA-3F0C-4A8D-944D-0A748BF298F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C604B-6D08-4596-9B02-87089312A31A}" type="pres">
      <dgm:prSet presAssocID="{1474FCCA-3F0C-4A8D-944D-0A748BF298F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DCC5F-9041-4348-B059-B57E336E9F5D}" type="pres">
      <dgm:prSet presAssocID="{1474FCCA-3F0C-4A8D-944D-0A748BF298F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E8AA-E95E-47C0-9295-437B29185DF1}" type="pres">
      <dgm:prSet presAssocID="{1474FCCA-3F0C-4A8D-944D-0A748BF298F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FA79E-7DC8-49FE-8C51-E5ABC406C5A1}" type="presOf" srcId="{A27E4D3B-886C-4042-8200-70A8291C034B}" destId="{272DE8AA-E95E-47C0-9295-437B29185DF1}" srcOrd="0" destOrd="0" presId="urn:microsoft.com/office/officeart/2005/8/layout/matrix3"/>
    <dgm:cxn modelId="{D0FE0FDE-9D1C-4A25-A9CF-2BE05DD4D315}" srcId="{1474FCCA-3F0C-4A8D-944D-0A748BF298F7}" destId="{DA0A7E2F-E989-4DDC-BB82-89F707AC3111}" srcOrd="1" destOrd="0" parTransId="{B17D9DA4-402C-40A6-926B-8E5AFE53EDBF}" sibTransId="{DA9B88A0-63B6-4343-B70E-1F64089969C3}"/>
    <dgm:cxn modelId="{CFA696B2-8E91-4E77-A78A-137DDC06E9AD}" srcId="{1474FCCA-3F0C-4A8D-944D-0A748BF298F7}" destId="{A835369E-1451-4A8A-9998-1EE0D5183DC4}" srcOrd="0" destOrd="0" parTransId="{4657C71A-6F5C-47F6-816A-7855A3E6E9CB}" sibTransId="{71071820-CB1B-4095-8144-7759F74F32D0}"/>
    <dgm:cxn modelId="{12F6E7F8-8AC5-4807-BFE2-0E7A4A883B80}" type="presOf" srcId="{C18ED46D-392E-444C-8296-8C3F96E05D76}" destId="{EB2DCC5F-9041-4348-B059-B57E336E9F5D}" srcOrd="0" destOrd="0" presId="urn:microsoft.com/office/officeart/2005/8/layout/matrix3"/>
    <dgm:cxn modelId="{2C7E1200-440E-45A1-B227-0A3A84D26184}" type="presOf" srcId="{1474FCCA-3F0C-4A8D-944D-0A748BF298F7}" destId="{1FB61411-A309-4DC1-887A-061681E1AB67}" srcOrd="0" destOrd="0" presId="urn:microsoft.com/office/officeart/2005/8/layout/matrix3"/>
    <dgm:cxn modelId="{4DFE886F-90BA-4D6F-A34C-39DDFEEB0260}" type="presOf" srcId="{A835369E-1451-4A8A-9998-1EE0D5183DC4}" destId="{7B407EC4-FBF8-4837-8FB2-394B38764640}" srcOrd="0" destOrd="0" presId="urn:microsoft.com/office/officeart/2005/8/layout/matrix3"/>
    <dgm:cxn modelId="{F85A8B70-E20C-4F84-A9BD-371D7DA74A95}" type="presOf" srcId="{DA0A7E2F-E989-4DDC-BB82-89F707AC3111}" destId="{480C604B-6D08-4596-9B02-87089312A31A}" srcOrd="0" destOrd="0" presId="urn:microsoft.com/office/officeart/2005/8/layout/matrix3"/>
    <dgm:cxn modelId="{6BCF5C2B-3067-44E3-B4F8-989771DD0DC3}" srcId="{1474FCCA-3F0C-4A8D-944D-0A748BF298F7}" destId="{C18ED46D-392E-444C-8296-8C3F96E05D76}" srcOrd="2" destOrd="0" parTransId="{799CC808-BFC5-4F7E-915E-B64A75233D9B}" sibTransId="{E849F90B-E8A2-43F5-B1AF-6918C4AC0F21}"/>
    <dgm:cxn modelId="{084250FF-39FD-4642-923E-D1164BB1580D}" srcId="{1474FCCA-3F0C-4A8D-944D-0A748BF298F7}" destId="{A27E4D3B-886C-4042-8200-70A8291C034B}" srcOrd="3" destOrd="0" parTransId="{B0D748F6-8CD6-40C5-8089-3B3C1AED63D0}" sibTransId="{2D2A59FD-46F8-46B0-B5D7-24292D228FAD}"/>
    <dgm:cxn modelId="{2B3056D5-9C14-487F-AA3C-B1EDE87D5C18}" type="presParOf" srcId="{1FB61411-A309-4DC1-887A-061681E1AB67}" destId="{56C1E359-94FD-44BA-B3D2-7D6380E1CC66}" srcOrd="0" destOrd="0" presId="urn:microsoft.com/office/officeart/2005/8/layout/matrix3"/>
    <dgm:cxn modelId="{5E02CFF5-B71E-4F0E-96DA-12D3E7B9C11E}" type="presParOf" srcId="{1FB61411-A309-4DC1-887A-061681E1AB67}" destId="{7B407EC4-FBF8-4837-8FB2-394B38764640}" srcOrd="1" destOrd="0" presId="urn:microsoft.com/office/officeart/2005/8/layout/matrix3"/>
    <dgm:cxn modelId="{1D0E347B-B2AA-4577-84E0-8F0416C934A8}" type="presParOf" srcId="{1FB61411-A309-4DC1-887A-061681E1AB67}" destId="{480C604B-6D08-4596-9B02-87089312A31A}" srcOrd="2" destOrd="0" presId="urn:microsoft.com/office/officeart/2005/8/layout/matrix3"/>
    <dgm:cxn modelId="{B50EF407-A977-436D-A3E2-5D3803C3C8CA}" type="presParOf" srcId="{1FB61411-A309-4DC1-887A-061681E1AB67}" destId="{EB2DCC5F-9041-4348-B059-B57E336E9F5D}" srcOrd="3" destOrd="0" presId="urn:microsoft.com/office/officeart/2005/8/layout/matrix3"/>
    <dgm:cxn modelId="{7680D199-DF88-4057-BC9B-25AFAF5E849C}" type="presParOf" srcId="{1FB61411-A309-4DC1-887A-061681E1AB67}" destId="{272DE8AA-E95E-47C0-9295-437B29185D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0C0992-FBA9-44A2-846A-2A8B1170C4D2}" type="doc">
      <dgm:prSet loTypeId="urn:microsoft.com/office/officeart/2005/8/layout/arrow6" loCatId="relationship" qsTypeId="urn:microsoft.com/office/officeart/2005/8/quickstyle/simple1#1" qsCatId="simple" csTypeId="urn:microsoft.com/office/officeart/2005/8/colors/accent1_2#3" csCatId="accent1" phldr="1"/>
      <dgm:spPr/>
      <dgm:t>
        <a:bodyPr/>
        <a:lstStyle/>
        <a:p>
          <a:endParaRPr lang="en-IN"/>
        </a:p>
      </dgm:t>
    </dgm:pt>
    <dgm:pt modelId="{599EA9C5-F899-485F-868D-78F7B71A5923}">
      <dgm:prSet phldrT="[Text]" custT="1"/>
      <dgm:spPr/>
      <dgm:t>
        <a:bodyPr/>
        <a:lstStyle/>
        <a:p>
          <a:r>
            <a:rPr lang="en-IN" sz="2800" dirty="0" smtClean="0"/>
            <a:t>SUB-DURAL</a:t>
          </a:r>
          <a:endParaRPr lang="en-IN" sz="2800" dirty="0"/>
        </a:p>
      </dgm:t>
    </dgm:pt>
    <dgm:pt modelId="{92643CCE-4F55-445C-A5A2-C6525319FCE2}" type="parTrans" cxnId="{8DAC901D-5B98-4420-BFDF-AF78DEA72892}">
      <dgm:prSet/>
      <dgm:spPr/>
      <dgm:t>
        <a:bodyPr/>
        <a:lstStyle/>
        <a:p>
          <a:endParaRPr lang="en-IN"/>
        </a:p>
      </dgm:t>
    </dgm:pt>
    <dgm:pt modelId="{2AB85E44-D2AA-49C7-ACBF-A14209DBF051}" type="sibTrans" cxnId="{8DAC901D-5B98-4420-BFDF-AF78DEA72892}">
      <dgm:prSet/>
      <dgm:spPr/>
      <dgm:t>
        <a:bodyPr/>
        <a:lstStyle/>
        <a:p>
          <a:endParaRPr lang="en-IN"/>
        </a:p>
      </dgm:t>
    </dgm:pt>
    <dgm:pt modelId="{E82C898C-E4ED-4902-B2D3-2FA9CEEA7909}">
      <dgm:prSet phldrT="[Text]" custT="1"/>
      <dgm:spPr/>
      <dgm:t>
        <a:bodyPr/>
        <a:lstStyle/>
        <a:p>
          <a:r>
            <a:rPr lang="en-IN" sz="2800" dirty="0" smtClean="0"/>
            <a:t>SUB-ARACHNOID</a:t>
          </a:r>
          <a:endParaRPr lang="en-IN" sz="2800" dirty="0"/>
        </a:p>
      </dgm:t>
    </dgm:pt>
    <dgm:pt modelId="{484D59A0-3F58-4AC0-B2D3-569F062FE152}" type="parTrans" cxnId="{5C1B4BCB-055B-41EF-A500-A67E4832873B}">
      <dgm:prSet/>
      <dgm:spPr/>
      <dgm:t>
        <a:bodyPr/>
        <a:lstStyle/>
        <a:p>
          <a:endParaRPr lang="en-IN"/>
        </a:p>
      </dgm:t>
    </dgm:pt>
    <dgm:pt modelId="{C7DA205B-929C-4BC4-93BF-0321D49CA6C8}" type="sibTrans" cxnId="{5C1B4BCB-055B-41EF-A500-A67E4832873B}">
      <dgm:prSet/>
      <dgm:spPr/>
      <dgm:t>
        <a:bodyPr/>
        <a:lstStyle/>
        <a:p>
          <a:endParaRPr lang="en-IN"/>
        </a:p>
      </dgm:t>
    </dgm:pt>
    <dgm:pt modelId="{6A4A94EA-E872-41B8-BED8-B75F4BC6DD0F}" type="pres">
      <dgm:prSet presAssocID="{130C0992-FBA9-44A2-846A-2A8B1170C4D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EEC4C43-3C82-4658-9FE9-FDAF9FE28A8B}" type="pres">
      <dgm:prSet presAssocID="{130C0992-FBA9-44A2-846A-2A8B1170C4D2}" presName="ribbon" presStyleLbl="node1" presStyleIdx="0" presStyleCnt="1"/>
      <dgm:spPr/>
    </dgm:pt>
    <dgm:pt modelId="{D5DD057F-043E-4521-ABDC-44B051C722A4}" type="pres">
      <dgm:prSet presAssocID="{130C0992-FBA9-44A2-846A-2A8B1170C4D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69E3DA-5D9E-4EB8-BB70-EEB25B0B6CD9}" type="pres">
      <dgm:prSet presAssocID="{130C0992-FBA9-44A2-846A-2A8B1170C4D2}" presName="rightArrowText" presStyleLbl="node1" presStyleIdx="0" presStyleCnt="1" custScaleY="79645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C1B4BCB-055B-41EF-A500-A67E4832873B}" srcId="{130C0992-FBA9-44A2-846A-2A8B1170C4D2}" destId="{E82C898C-E4ED-4902-B2D3-2FA9CEEA7909}" srcOrd="1" destOrd="0" parTransId="{484D59A0-3F58-4AC0-B2D3-569F062FE152}" sibTransId="{C7DA205B-929C-4BC4-93BF-0321D49CA6C8}"/>
    <dgm:cxn modelId="{192843DC-37BC-455D-A3C6-B91EE41264D4}" type="presOf" srcId="{E82C898C-E4ED-4902-B2D3-2FA9CEEA7909}" destId="{2869E3DA-5D9E-4EB8-BB70-EEB25B0B6CD9}" srcOrd="0" destOrd="0" presId="urn:microsoft.com/office/officeart/2005/8/layout/arrow6"/>
    <dgm:cxn modelId="{27614062-3E46-4537-B5B2-EF408719F843}" type="presOf" srcId="{130C0992-FBA9-44A2-846A-2A8B1170C4D2}" destId="{6A4A94EA-E872-41B8-BED8-B75F4BC6DD0F}" srcOrd="0" destOrd="0" presId="urn:microsoft.com/office/officeart/2005/8/layout/arrow6"/>
    <dgm:cxn modelId="{2B4A9665-A5CC-45B4-9AA4-2B659067B40F}" type="presOf" srcId="{599EA9C5-F899-485F-868D-78F7B71A5923}" destId="{D5DD057F-043E-4521-ABDC-44B051C722A4}" srcOrd="0" destOrd="0" presId="urn:microsoft.com/office/officeart/2005/8/layout/arrow6"/>
    <dgm:cxn modelId="{8DAC901D-5B98-4420-BFDF-AF78DEA72892}" srcId="{130C0992-FBA9-44A2-846A-2A8B1170C4D2}" destId="{599EA9C5-F899-485F-868D-78F7B71A5923}" srcOrd="0" destOrd="0" parTransId="{92643CCE-4F55-445C-A5A2-C6525319FCE2}" sibTransId="{2AB85E44-D2AA-49C7-ACBF-A14209DBF051}"/>
    <dgm:cxn modelId="{BD81FF81-8618-40CD-A687-8D1FC8189F6D}" type="presParOf" srcId="{6A4A94EA-E872-41B8-BED8-B75F4BC6DD0F}" destId="{DEEC4C43-3C82-4658-9FE9-FDAF9FE28A8B}" srcOrd="0" destOrd="0" presId="urn:microsoft.com/office/officeart/2005/8/layout/arrow6"/>
    <dgm:cxn modelId="{41C0813F-C202-4465-AD9B-5FAD3B84237B}" type="presParOf" srcId="{6A4A94EA-E872-41B8-BED8-B75F4BC6DD0F}" destId="{D5DD057F-043E-4521-ABDC-44B051C722A4}" srcOrd="1" destOrd="0" presId="urn:microsoft.com/office/officeart/2005/8/layout/arrow6"/>
    <dgm:cxn modelId="{2969F9D0-498F-42B0-9381-8FF5A91A8374}" type="presParOf" srcId="{6A4A94EA-E872-41B8-BED8-B75F4BC6DD0F}" destId="{2869E3DA-5D9E-4EB8-BB70-EEB25B0B6CD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F0581B-CD42-468B-9068-4DA4F48976D5}" type="doc">
      <dgm:prSet loTypeId="urn:microsoft.com/office/officeart/2005/8/layout/arrow6" loCatId="process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7DA60CFB-A6F1-4D2C-B2CD-BC073D8450A2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ENDOSTEAL LAYER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68BA068E-BD1C-4724-BB24-A894A0DEBE43}" type="parTrans" cxnId="{8C11B2B9-3F0E-4E1D-B016-42C9AE7A2A05}">
      <dgm:prSet/>
      <dgm:spPr/>
      <dgm:t>
        <a:bodyPr/>
        <a:lstStyle/>
        <a:p>
          <a:endParaRPr lang="en-US"/>
        </a:p>
      </dgm:t>
    </dgm:pt>
    <dgm:pt modelId="{56B2520F-2159-4DD5-98E0-CC1D7C911376}" type="sibTrans" cxnId="{8C11B2B9-3F0E-4E1D-B016-42C9AE7A2A05}">
      <dgm:prSet/>
      <dgm:spPr/>
      <dgm:t>
        <a:bodyPr/>
        <a:lstStyle/>
        <a:p>
          <a:endParaRPr lang="en-US"/>
        </a:p>
      </dgm:t>
    </dgm:pt>
    <dgm:pt modelId="{97A5F5C9-BF4C-45EA-B226-7E4A8054A025}">
      <dgm:prSet phldrT="[Text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MENINGEAL LAYER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6200A383-1EB7-46DE-865F-4E2A26757EFF}" type="parTrans" cxnId="{D47E4F22-ED98-44FE-9D01-8B1C70D388A9}">
      <dgm:prSet/>
      <dgm:spPr/>
      <dgm:t>
        <a:bodyPr/>
        <a:lstStyle/>
        <a:p>
          <a:endParaRPr lang="en-US"/>
        </a:p>
      </dgm:t>
    </dgm:pt>
    <dgm:pt modelId="{31B2B026-43D6-42F7-880E-546E776D4537}" type="sibTrans" cxnId="{D47E4F22-ED98-44FE-9D01-8B1C70D388A9}">
      <dgm:prSet/>
      <dgm:spPr/>
      <dgm:t>
        <a:bodyPr/>
        <a:lstStyle/>
        <a:p>
          <a:endParaRPr lang="en-US"/>
        </a:p>
      </dgm:t>
    </dgm:pt>
    <dgm:pt modelId="{3BBF7728-FF80-42DF-AE4A-36A731D0F495}" type="pres">
      <dgm:prSet presAssocID="{C9F0581B-CD42-468B-9068-4DA4F48976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B480A-2F69-4AE4-8FC2-11D61C6EEE68}" type="pres">
      <dgm:prSet presAssocID="{C9F0581B-CD42-468B-9068-4DA4F48976D5}" presName="ribbon" presStyleLbl="node1" presStyleIdx="0" presStyleCnt="1"/>
      <dgm:spPr/>
      <dgm:t>
        <a:bodyPr/>
        <a:lstStyle/>
        <a:p>
          <a:endParaRPr lang="en-US"/>
        </a:p>
      </dgm:t>
    </dgm:pt>
    <dgm:pt modelId="{77D6CC97-6CF6-4651-9D34-B24626DB8F11}" type="pres">
      <dgm:prSet presAssocID="{C9F0581B-CD42-468B-9068-4DA4F48976D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424DE-4F53-4459-A33C-13BCCDDEF33E}" type="pres">
      <dgm:prSet presAssocID="{C9F0581B-CD42-468B-9068-4DA4F48976D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11B2B9-3F0E-4E1D-B016-42C9AE7A2A05}" srcId="{C9F0581B-CD42-468B-9068-4DA4F48976D5}" destId="{7DA60CFB-A6F1-4D2C-B2CD-BC073D8450A2}" srcOrd="0" destOrd="0" parTransId="{68BA068E-BD1C-4724-BB24-A894A0DEBE43}" sibTransId="{56B2520F-2159-4DD5-98E0-CC1D7C911376}"/>
    <dgm:cxn modelId="{D47E4F22-ED98-44FE-9D01-8B1C70D388A9}" srcId="{C9F0581B-CD42-468B-9068-4DA4F48976D5}" destId="{97A5F5C9-BF4C-45EA-B226-7E4A8054A025}" srcOrd="1" destOrd="0" parTransId="{6200A383-1EB7-46DE-865F-4E2A26757EFF}" sibTransId="{31B2B026-43D6-42F7-880E-546E776D4537}"/>
    <dgm:cxn modelId="{5E4088C6-F96D-432A-B1F4-5FA0C9CBB37C}" type="presOf" srcId="{C9F0581B-CD42-468B-9068-4DA4F48976D5}" destId="{3BBF7728-FF80-42DF-AE4A-36A731D0F495}" srcOrd="0" destOrd="0" presId="urn:microsoft.com/office/officeart/2005/8/layout/arrow6"/>
    <dgm:cxn modelId="{77846C6B-1531-4EEA-9DAE-98BCA93DEA3B}" type="presOf" srcId="{97A5F5C9-BF4C-45EA-B226-7E4A8054A025}" destId="{251424DE-4F53-4459-A33C-13BCCDDEF33E}" srcOrd="0" destOrd="0" presId="urn:microsoft.com/office/officeart/2005/8/layout/arrow6"/>
    <dgm:cxn modelId="{572BF2FB-BCE4-4A02-9191-EF0563CEBBED}" type="presOf" srcId="{7DA60CFB-A6F1-4D2C-B2CD-BC073D8450A2}" destId="{77D6CC97-6CF6-4651-9D34-B24626DB8F11}" srcOrd="0" destOrd="0" presId="urn:microsoft.com/office/officeart/2005/8/layout/arrow6"/>
    <dgm:cxn modelId="{96F5C74A-0612-4941-B37C-6C6172C1B143}" type="presParOf" srcId="{3BBF7728-FF80-42DF-AE4A-36A731D0F495}" destId="{348B480A-2F69-4AE4-8FC2-11D61C6EEE68}" srcOrd="0" destOrd="0" presId="urn:microsoft.com/office/officeart/2005/8/layout/arrow6"/>
    <dgm:cxn modelId="{D3004F7D-707A-4DD1-A6DC-6D21F4120B09}" type="presParOf" srcId="{3BBF7728-FF80-42DF-AE4A-36A731D0F495}" destId="{77D6CC97-6CF6-4651-9D34-B24626DB8F11}" srcOrd="1" destOrd="0" presId="urn:microsoft.com/office/officeart/2005/8/layout/arrow6"/>
    <dgm:cxn modelId="{13302088-E1F7-4A43-8800-EFC456F05D23}" type="presParOf" srcId="{3BBF7728-FF80-42DF-AE4A-36A731D0F495}" destId="{251424DE-4F53-4459-A33C-13BCCDDEF3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74FCCA-3F0C-4A8D-944D-0A748BF298F7}" type="doc">
      <dgm:prSet loTypeId="urn:microsoft.com/office/officeart/2005/8/layout/matrix3" loCatId="matrix" qsTypeId="urn:microsoft.com/office/officeart/2005/8/quickstyle/3d3" qsCatId="3D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A835369E-1451-4A8A-9998-1EE0D5183DC4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FALX CEREBRI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657C71A-6F5C-47F6-816A-7855A3E6E9CB}" type="parTrans" cxnId="{CFA696B2-8E91-4E77-A78A-137DDC06E9AD}">
      <dgm:prSet/>
      <dgm:spPr/>
      <dgm:t>
        <a:bodyPr/>
        <a:lstStyle/>
        <a:p>
          <a:endParaRPr lang="en-US"/>
        </a:p>
      </dgm:t>
    </dgm:pt>
    <dgm:pt modelId="{71071820-CB1B-4095-8144-7759F74F32D0}" type="sibTrans" cxnId="{CFA696B2-8E91-4E77-A78A-137DDC06E9AD}">
      <dgm:prSet/>
      <dgm:spPr/>
      <dgm:t>
        <a:bodyPr/>
        <a:lstStyle/>
        <a:p>
          <a:endParaRPr lang="en-US"/>
        </a:p>
      </dgm:t>
    </dgm:pt>
    <dgm:pt modelId="{DA0A7E2F-E989-4DDC-BB82-89F707AC3111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TENTORIUM CEREBELLI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17D9DA4-402C-40A6-926B-8E5AFE53EDBF}" type="parTrans" cxnId="{D0FE0FDE-9D1C-4A25-A9CF-2BE05DD4D315}">
      <dgm:prSet/>
      <dgm:spPr/>
      <dgm:t>
        <a:bodyPr/>
        <a:lstStyle/>
        <a:p>
          <a:endParaRPr lang="en-US"/>
        </a:p>
      </dgm:t>
    </dgm:pt>
    <dgm:pt modelId="{DA9B88A0-63B6-4343-B70E-1F64089969C3}" type="sibTrans" cxnId="{D0FE0FDE-9D1C-4A25-A9CF-2BE05DD4D315}">
      <dgm:prSet/>
      <dgm:spPr/>
      <dgm:t>
        <a:bodyPr/>
        <a:lstStyle/>
        <a:p>
          <a:endParaRPr lang="en-US"/>
        </a:p>
      </dgm:t>
    </dgm:pt>
    <dgm:pt modelId="{C18ED46D-392E-444C-8296-8C3F96E05D76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FALX CEREBELLI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799CC808-BFC5-4F7E-915E-B64A75233D9B}" type="parTrans" cxnId="{6BCF5C2B-3067-44E3-B4F8-989771DD0DC3}">
      <dgm:prSet/>
      <dgm:spPr/>
      <dgm:t>
        <a:bodyPr/>
        <a:lstStyle/>
        <a:p>
          <a:endParaRPr lang="en-US"/>
        </a:p>
      </dgm:t>
    </dgm:pt>
    <dgm:pt modelId="{E849F90B-E8A2-43F5-B1AF-6918C4AC0F21}" type="sibTrans" cxnId="{6BCF5C2B-3067-44E3-B4F8-989771DD0DC3}">
      <dgm:prSet/>
      <dgm:spPr/>
      <dgm:t>
        <a:bodyPr/>
        <a:lstStyle/>
        <a:p>
          <a:endParaRPr lang="en-US"/>
        </a:p>
      </dgm:t>
    </dgm:pt>
    <dgm:pt modelId="{A27E4D3B-886C-4042-8200-70A8291C034B}">
      <dgm:prSet phldrT="[Text]"/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DIAPHRAGMA SELLAE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0D748F6-8CD6-40C5-8089-3B3C1AED63D0}" type="parTrans" cxnId="{084250FF-39FD-4642-923E-D1164BB1580D}">
      <dgm:prSet/>
      <dgm:spPr/>
      <dgm:t>
        <a:bodyPr/>
        <a:lstStyle/>
        <a:p>
          <a:endParaRPr lang="en-US"/>
        </a:p>
      </dgm:t>
    </dgm:pt>
    <dgm:pt modelId="{2D2A59FD-46F8-46B0-B5D7-24292D228FAD}" type="sibTrans" cxnId="{084250FF-39FD-4642-923E-D1164BB1580D}">
      <dgm:prSet/>
      <dgm:spPr/>
      <dgm:t>
        <a:bodyPr/>
        <a:lstStyle/>
        <a:p>
          <a:endParaRPr lang="en-US"/>
        </a:p>
      </dgm:t>
    </dgm:pt>
    <dgm:pt modelId="{1FB61411-A309-4DC1-887A-061681E1AB67}" type="pres">
      <dgm:prSet presAssocID="{1474FCCA-3F0C-4A8D-944D-0A748BF298F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1E359-94FD-44BA-B3D2-7D6380E1CC66}" type="pres">
      <dgm:prSet presAssocID="{1474FCCA-3F0C-4A8D-944D-0A748BF298F7}" presName="diamond" presStyleLbl="bgShp" presStyleIdx="0" presStyleCnt="1"/>
      <dgm:spPr/>
    </dgm:pt>
    <dgm:pt modelId="{7B407EC4-FBF8-4837-8FB2-394B38764640}" type="pres">
      <dgm:prSet presAssocID="{1474FCCA-3F0C-4A8D-944D-0A748BF298F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C604B-6D08-4596-9B02-87089312A31A}" type="pres">
      <dgm:prSet presAssocID="{1474FCCA-3F0C-4A8D-944D-0A748BF298F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DCC5F-9041-4348-B059-B57E336E9F5D}" type="pres">
      <dgm:prSet presAssocID="{1474FCCA-3F0C-4A8D-944D-0A748BF298F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DE8AA-E95E-47C0-9295-437B29185DF1}" type="pres">
      <dgm:prSet presAssocID="{1474FCCA-3F0C-4A8D-944D-0A748BF298F7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E0FDE-9D1C-4A25-A9CF-2BE05DD4D315}" srcId="{1474FCCA-3F0C-4A8D-944D-0A748BF298F7}" destId="{DA0A7E2F-E989-4DDC-BB82-89F707AC3111}" srcOrd="1" destOrd="0" parTransId="{B17D9DA4-402C-40A6-926B-8E5AFE53EDBF}" sibTransId="{DA9B88A0-63B6-4343-B70E-1F64089969C3}"/>
    <dgm:cxn modelId="{CFA696B2-8E91-4E77-A78A-137DDC06E9AD}" srcId="{1474FCCA-3F0C-4A8D-944D-0A748BF298F7}" destId="{A835369E-1451-4A8A-9998-1EE0D5183DC4}" srcOrd="0" destOrd="0" parTransId="{4657C71A-6F5C-47F6-816A-7855A3E6E9CB}" sibTransId="{71071820-CB1B-4095-8144-7759F74F32D0}"/>
    <dgm:cxn modelId="{6BCF5C2B-3067-44E3-B4F8-989771DD0DC3}" srcId="{1474FCCA-3F0C-4A8D-944D-0A748BF298F7}" destId="{C18ED46D-392E-444C-8296-8C3F96E05D76}" srcOrd="2" destOrd="0" parTransId="{799CC808-BFC5-4F7E-915E-B64A75233D9B}" sibTransId="{E849F90B-E8A2-43F5-B1AF-6918C4AC0F21}"/>
    <dgm:cxn modelId="{0A4DA576-7A2B-478B-8DAA-A5BEA64972A4}" type="presOf" srcId="{A27E4D3B-886C-4042-8200-70A8291C034B}" destId="{272DE8AA-E95E-47C0-9295-437B29185DF1}" srcOrd="0" destOrd="0" presId="urn:microsoft.com/office/officeart/2005/8/layout/matrix3"/>
    <dgm:cxn modelId="{FF5510FC-0098-4216-B7C8-C731122F18AB}" type="presOf" srcId="{C18ED46D-392E-444C-8296-8C3F96E05D76}" destId="{EB2DCC5F-9041-4348-B059-B57E336E9F5D}" srcOrd="0" destOrd="0" presId="urn:microsoft.com/office/officeart/2005/8/layout/matrix3"/>
    <dgm:cxn modelId="{084250FF-39FD-4642-923E-D1164BB1580D}" srcId="{1474FCCA-3F0C-4A8D-944D-0A748BF298F7}" destId="{A27E4D3B-886C-4042-8200-70A8291C034B}" srcOrd="3" destOrd="0" parTransId="{B0D748F6-8CD6-40C5-8089-3B3C1AED63D0}" sibTransId="{2D2A59FD-46F8-46B0-B5D7-24292D228FAD}"/>
    <dgm:cxn modelId="{0322093F-430C-481F-B93C-E79B523264ED}" type="presOf" srcId="{1474FCCA-3F0C-4A8D-944D-0A748BF298F7}" destId="{1FB61411-A309-4DC1-887A-061681E1AB67}" srcOrd="0" destOrd="0" presId="urn:microsoft.com/office/officeart/2005/8/layout/matrix3"/>
    <dgm:cxn modelId="{6D80AFA2-87A6-45F5-A035-EE6108BB7125}" type="presOf" srcId="{A835369E-1451-4A8A-9998-1EE0D5183DC4}" destId="{7B407EC4-FBF8-4837-8FB2-394B38764640}" srcOrd="0" destOrd="0" presId="urn:microsoft.com/office/officeart/2005/8/layout/matrix3"/>
    <dgm:cxn modelId="{E9EFF138-5E69-484F-AB1B-493AA77A6224}" type="presOf" srcId="{DA0A7E2F-E989-4DDC-BB82-89F707AC3111}" destId="{480C604B-6D08-4596-9B02-87089312A31A}" srcOrd="0" destOrd="0" presId="urn:microsoft.com/office/officeart/2005/8/layout/matrix3"/>
    <dgm:cxn modelId="{8AB744A9-4DB3-45EC-9742-F8A29D73729A}" type="presParOf" srcId="{1FB61411-A309-4DC1-887A-061681E1AB67}" destId="{56C1E359-94FD-44BA-B3D2-7D6380E1CC66}" srcOrd="0" destOrd="0" presId="urn:microsoft.com/office/officeart/2005/8/layout/matrix3"/>
    <dgm:cxn modelId="{2E93C0A5-C798-4BD1-A7D6-7AD2D2DFDF63}" type="presParOf" srcId="{1FB61411-A309-4DC1-887A-061681E1AB67}" destId="{7B407EC4-FBF8-4837-8FB2-394B38764640}" srcOrd="1" destOrd="0" presId="urn:microsoft.com/office/officeart/2005/8/layout/matrix3"/>
    <dgm:cxn modelId="{C864F6C4-C3AA-4733-8121-72392A84ABE2}" type="presParOf" srcId="{1FB61411-A309-4DC1-887A-061681E1AB67}" destId="{480C604B-6D08-4596-9B02-87089312A31A}" srcOrd="2" destOrd="0" presId="urn:microsoft.com/office/officeart/2005/8/layout/matrix3"/>
    <dgm:cxn modelId="{F7A5D648-CB86-431F-9DEB-ACE1CABF0D3D}" type="presParOf" srcId="{1FB61411-A309-4DC1-887A-061681E1AB67}" destId="{EB2DCC5F-9041-4348-B059-B57E336E9F5D}" srcOrd="3" destOrd="0" presId="urn:microsoft.com/office/officeart/2005/8/layout/matrix3"/>
    <dgm:cxn modelId="{356A70EA-D3E5-4BE2-BDA0-79BD1778D1E2}" type="presParOf" srcId="{1FB61411-A309-4DC1-887A-061681E1AB67}" destId="{272DE8AA-E95E-47C0-9295-437B29185D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E3A824-8AFB-4B08-9340-58E8F2629F7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4538BB-E42D-431C-A645-617AD726B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96FD-FDC7-4133-B3E7-92592532C170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DD94-5D9B-4543-B806-2941463E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F55D-2F44-4E09-AB3E-BE241DD07BB2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ED4C1-2239-4AAC-8B61-8AF1DB6BC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6D73D-3009-4F93-8DD3-667ED93420F2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CE48-1B86-4356-A3F7-BEFE18513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7DF39-9B4E-49CC-84B1-48569EDF33B8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1B9E27-8918-40B9-9925-B9AD51A03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8EB764-D344-42C7-9A9C-6D53BE9134C6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31BF8-7DAA-42D6-BF31-7DB3AA1BF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C866AB-4AA2-4C70-8684-AF9864F3F30B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79CAA-E047-4ECB-AF20-A75807CC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1DC7D-36B9-43B2-A8FD-2C1D7117ECD4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EBC69-D48E-468D-81F3-5197596BF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1BA-7396-4A01-8FE9-C85188D993AC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617F-EA7C-463C-979E-BBAE339D5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E6C4C6-8100-4C63-B9C0-2EDBC4EF494E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48BFC-A692-4BFB-B30A-4956604B2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94F5498-72ED-4E86-BBFA-6E7F914F2DA0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FA1FE0-B72F-49B3-993E-8B989012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620920-B2DB-4412-8841-3ABF3611307B}" type="datetimeFigureOut">
              <a:rPr lang="en-US"/>
              <a:pPr>
                <a:defRPr/>
              </a:pPr>
              <a:t>4/4/2020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B0D1E9A-5518-4ABA-B06F-9828BAC6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unnel_vision" TargetMode="External"/><Relationship Id="rId2" Type="http://schemas.openxmlformats.org/officeDocument/2006/relationships/hyperlink" Target="http://en.wikipedia.org/wiki/Human_skul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ebrospinal_fluid" TargetMode="External"/><Relationship Id="rId2" Type="http://schemas.openxmlformats.org/officeDocument/2006/relationships/hyperlink" Target="http://en.wikipedia.org/wiki/Hydrocephal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Peritoneal_cavity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honophobia" TargetMode="External"/><Relationship Id="rId3" Type="http://schemas.openxmlformats.org/officeDocument/2006/relationships/hyperlink" Target="http://en.wikipedia.org/wiki/Spinal_cord" TargetMode="External"/><Relationship Id="rId7" Type="http://schemas.openxmlformats.org/officeDocument/2006/relationships/hyperlink" Target="http://en.wikipedia.org/wiki/Photophobia" TargetMode="External"/><Relationship Id="rId2" Type="http://schemas.openxmlformats.org/officeDocument/2006/relationships/hyperlink" Target="http://en.wikipedia.org/wiki/Bra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nsciousness" TargetMode="External"/><Relationship Id="rId5" Type="http://schemas.openxmlformats.org/officeDocument/2006/relationships/hyperlink" Target="http://en.wikipedia.org/wiki/Neck_stiffness" TargetMode="External"/><Relationship Id="rId4" Type="http://schemas.openxmlformats.org/officeDocument/2006/relationships/hyperlink" Target="http://en.wikipedia.org/wiki/Meninge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60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MENINGES OF THE BRAIN</a:t>
            </a:r>
            <a:endParaRPr lang="en-IN" sz="6000" u="sng" dirty="0">
              <a:solidFill>
                <a:schemeClr val="accent1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5105400" cy="1981200"/>
          </a:xfrm>
        </p:spPr>
        <p:txBody>
          <a:bodyPr/>
          <a:lstStyle/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BY: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DR. manjula.Vastrad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Asst.prof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DEPT. OF RACHANA SHAREERA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Smvvs rkm amc vijayapur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en-IN" sz="1800" smtClean="0">
                <a:solidFill>
                  <a:schemeClr val="tx1"/>
                </a:solidFill>
                <a:latin typeface="Algerian" pitchFamily="82" charset="0"/>
              </a:rPr>
              <a:t>Email : MANJULA.PRASAD2010@GMAIL.COM</a:t>
            </a:r>
          </a:p>
        </p:txBody>
      </p:sp>
      <p:pic>
        <p:nvPicPr>
          <p:cNvPr id="13315" name="Picture 2" descr="C:\Users\TANVI\Desktop\brain\1280px-Meninges-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057400"/>
            <a:ext cx="48006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smtClean="0">
                <a:latin typeface="Times New Roman" pitchFamily="18" charset="0"/>
                <a:cs typeface="Times New Roman" pitchFamily="18" charset="0"/>
              </a:rPr>
              <a:t>REFLECTIONS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4478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81138"/>
            <a:ext cx="7239000" cy="46148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Large sickle shaped fold of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dura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mater occupying the medial longitudinal fissure b/w two cerebral hemisphere.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sz="3200" dirty="0" smtClean="0">
              <a:solidFill>
                <a:schemeClr val="accent1">
                  <a:lumMod val="75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2 ENDS: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Anterior end – narrow &amp; attached to Crista Galli.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Posterior end – broad &amp; attached to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Tentorium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cerebelli</a:t>
            </a:r>
            <a:r>
              <a:rPr lang="en-IN" dirty="0" smtClean="0">
                <a:latin typeface="Aparajita" pitchFamily="34" charset="0"/>
                <a:cs typeface="Aparajita" pitchFamily="34" charset="0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FALX CEREBRI</a:t>
            </a:r>
            <a:endParaRPr lang="en-IN"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FALX CEREBRI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4578" name="Picture 2" descr="D:\B\MB\NEURO\SNELL NEURO IMAGES\15. MENINGES\C15FF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999"/>
          <a:stretch>
            <a:fillRect/>
          </a:stretch>
        </p:blipFill>
        <p:spPr>
          <a:xfrm>
            <a:off x="762000" y="1066800"/>
            <a:ext cx="7772400" cy="49403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>
            <a:normAutofit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3600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2 MARGINS 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600" dirty="0" smtClean="0">
                <a:latin typeface="Aparajita" pitchFamily="34" charset="0"/>
                <a:cs typeface="Aparajita" pitchFamily="34" charset="0"/>
              </a:rPr>
              <a:t>Upper- convex &amp; attached to lips of Sagittal Sulcus.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600" dirty="0" smtClean="0">
                <a:latin typeface="Aparajita" pitchFamily="34" charset="0"/>
                <a:cs typeface="Aparajita" pitchFamily="34" charset="0"/>
              </a:rPr>
              <a:t>Lower- concave &amp; free.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sz="3600" dirty="0" smtClean="0">
              <a:latin typeface="Aparajita" pitchFamily="34" charset="0"/>
              <a:cs typeface="Aparajita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sz="3600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3 VENOUS  SINUSES: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600" dirty="0" smtClean="0">
                <a:latin typeface="Aparajita" pitchFamily="34" charset="0"/>
                <a:cs typeface="Aparajita" pitchFamily="34" charset="0"/>
              </a:rPr>
              <a:t>Superior sagittal sinus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600" dirty="0" smtClean="0">
                <a:latin typeface="Aparajita" pitchFamily="34" charset="0"/>
                <a:cs typeface="Aparajita" pitchFamily="34" charset="0"/>
              </a:rPr>
              <a:t>Inferior sagittal sinus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600" dirty="0" smtClean="0">
                <a:latin typeface="Aparajita" pitchFamily="34" charset="0"/>
                <a:cs typeface="Aparajita" pitchFamily="34" charset="0"/>
              </a:rPr>
              <a:t>Straight sinus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FALX CEREBRI</a:t>
            </a:r>
            <a:endParaRPr lang="en-IN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876800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It is a tent shaped fold of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dura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mater.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It separates the cerebellum from the occipital lobe of cerebrum.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It divides the cranial cavity into supra-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tentorial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&amp; infra-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tentorial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compartments.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IN" sz="3000" dirty="0" smtClean="0">
              <a:latin typeface="Aparajita" pitchFamily="34" charset="0"/>
              <a:cs typeface="Aparajit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sz="3500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2 MARGINS: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1.     ANTERIOR : ‘u’ shaped &amp; free. Ends of ‘u’ are attached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anteriorly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to the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                               anterior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clinoid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process.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en-IN" sz="3000" dirty="0" smtClean="0">
              <a:latin typeface="Aparajita" pitchFamily="34" charset="0"/>
              <a:cs typeface="Aparajita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2.     POSTERIOR :It is convex 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                            -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Posterolaterally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attached to transverse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sulci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on occipital bone.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                           -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Anterolaterally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attached to superior border of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petrous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temporal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                               bone &amp; posterior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clinoid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process.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en-IN" dirty="0" smtClean="0"/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TENTORIUM CEREBELLI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TENTORIUM CEREBELLI</a:t>
            </a:r>
            <a:endParaRPr lang="en-IN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0" name="Picture 2" descr="D:\B\MB\NEURO\SNELL NEURO IMAGES\15. MENINGES\C15FF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371600"/>
            <a:ext cx="6338888" cy="4103688"/>
          </a:xfrm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8" y="4114800"/>
            <a:ext cx="2881312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9144000" cy="4525962"/>
          </a:xfrm>
        </p:spPr>
        <p:txBody>
          <a:bodyPr>
            <a:normAutofit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2 SURFACES: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SUPERIOR – Convex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                            - Gives attachment to </a:t>
            </a:r>
            <a:r>
              <a:rPr lang="en-IN" dirty="0" err="1" smtClean="0">
                <a:latin typeface="Aparajita" pitchFamily="34" charset="0"/>
                <a:cs typeface="Aparajita" pitchFamily="34" charset="0"/>
              </a:rPr>
              <a:t>falx</a:t>
            </a:r>
            <a:r>
              <a:rPr lang="en-IN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IN" dirty="0" err="1" smtClean="0">
                <a:latin typeface="Aparajita" pitchFamily="34" charset="0"/>
                <a:cs typeface="Aparajita" pitchFamily="34" charset="0"/>
              </a:rPr>
              <a:t>cerebri</a:t>
            </a:r>
            <a:r>
              <a:rPr lang="en-IN" dirty="0" smtClean="0">
                <a:latin typeface="Aparajita" pitchFamily="34" charset="0"/>
                <a:cs typeface="Aparajita" pitchFamily="34" charset="0"/>
              </a:rPr>
              <a:t> in its midline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                            - Related to occipital lobes of cerebrum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 startAt="2"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INFERIOR – Concave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                           - Gives attachment to </a:t>
            </a:r>
            <a:r>
              <a:rPr lang="en-IN" dirty="0" err="1" smtClean="0">
                <a:latin typeface="Aparajita" pitchFamily="34" charset="0"/>
                <a:cs typeface="Aparajita" pitchFamily="34" charset="0"/>
              </a:rPr>
              <a:t>falx</a:t>
            </a:r>
            <a:r>
              <a:rPr lang="en-IN" dirty="0" smtClean="0">
                <a:latin typeface="Aparajita" pitchFamily="34" charset="0"/>
                <a:cs typeface="Aparajita" pitchFamily="34" charset="0"/>
              </a:rPr>
              <a:t> cerebelli to its posterior part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                            - It fits the upper superior surface of cerebellum.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2 VENOUS SINUSES: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Transverse sinus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dirty="0" smtClean="0">
                <a:latin typeface="Aparajita" pitchFamily="34" charset="0"/>
                <a:cs typeface="Aparajita" pitchFamily="34" charset="0"/>
              </a:rPr>
              <a:t>Superior </a:t>
            </a:r>
            <a:r>
              <a:rPr lang="en-IN" dirty="0" err="1" smtClean="0">
                <a:latin typeface="Aparajita" pitchFamily="34" charset="0"/>
                <a:cs typeface="Aparajita" pitchFamily="34" charset="0"/>
              </a:rPr>
              <a:t>petrosal</a:t>
            </a:r>
            <a:r>
              <a:rPr lang="en-IN" dirty="0" smtClean="0">
                <a:latin typeface="Aparajita" pitchFamily="34" charset="0"/>
                <a:cs typeface="Aparajita" pitchFamily="34" charset="0"/>
              </a:rPr>
              <a:t> venous sinus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TENTORIUM CEREBELLI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 l="4082" r="816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Small sickle shaped fold of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dura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mater attached to internal occipital crest &amp; project forwards b/w two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cerebellar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hemisphere.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Base of the sickle is attached to the posterior part of the inferior surface of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tentorium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cerebelli.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sz="3000" dirty="0" smtClean="0">
              <a:latin typeface="Aparajita" pitchFamily="34" charset="0"/>
              <a:cs typeface="Aparajit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2 MARGINS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Anterior – concave &amp; free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Posterior – convex &amp; attached to </a:t>
            </a:r>
            <a:r>
              <a:rPr lang="en-IN" sz="3000" dirty="0" err="1" smtClean="0">
                <a:latin typeface="Aparajita" pitchFamily="34" charset="0"/>
                <a:cs typeface="Aparajita" pitchFamily="34" charset="0"/>
              </a:rPr>
              <a:t>posteior</a:t>
            </a: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 occipital crest.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IN" sz="3000" dirty="0" smtClean="0">
              <a:latin typeface="Aparajita" pitchFamily="34" charset="0"/>
              <a:cs typeface="Aparajita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000" dirty="0" smtClean="0">
                <a:latin typeface="Aparajita" pitchFamily="34" charset="0"/>
                <a:cs typeface="Aparajita" pitchFamily="34" charset="0"/>
              </a:rPr>
              <a:t>It encloses the Occipital Sinus.</a:t>
            </a:r>
            <a:endParaRPr lang="en-IN" sz="30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FALX CEREBELLI</a:t>
            </a:r>
            <a:endParaRPr lang="en-IN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FALX CEREBELLI</a:t>
            </a:r>
            <a:endParaRPr lang="en-IN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17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1600"/>
            <a:ext cx="5638800" cy="4648200"/>
          </a:xfrm>
        </p:spPr>
      </p:pic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110038"/>
            <a:ext cx="3109913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648200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Algerian" pitchFamily="82" charset="0"/>
              </a:rPr>
              <a:t>Three </a:t>
            </a:r>
            <a:r>
              <a:rPr lang="en-US" sz="3200" dirty="0" err="1" smtClean="0">
                <a:latin typeface="Algerian" pitchFamily="82" charset="0"/>
              </a:rPr>
              <a:t>meninges</a:t>
            </a: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Algerian" pitchFamily="82" charset="0"/>
              </a:rPr>
              <a:t>Four </a:t>
            </a:r>
            <a:r>
              <a:rPr lang="en-US" sz="3200" dirty="0" err="1" smtClean="0">
                <a:latin typeface="Algerian" pitchFamily="82" charset="0"/>
              </a:rPr>
              <a:t>dural</a:t>
            </a:r>
            <a:r>
              <a:rPr lang="en-US" sz="3200" dirty="0" smtClean="0">
                <a:latin typeface="Algerian" pitchFamily="82" charset="0"/>
              </a:rPr>
              <a:t> septa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200" dirty="0" smtClean="0">
                <a:latin typeface="Algerian" pitchFamily="82" charset="0"/>
              </a:rPr>
              <a:t>Two spaces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3200" dirty="0" smtClean="0">
              <a:latin typeface="Algerian" pitchFamily="8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dirty="0" smtClean="0"/>
              <a:t>	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INTRODUCTION</a:t>
            </a:r>
            <a:r>
              <a:rPr lang="en-IN" sz="4800" u="sng" dirty="0" smtClean="0">
                <a:solidFill>
                  <a:schemeClr val="bg2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IN" sz="4800" u="sng" dirty="0">
              <a:solidFill>
                <a:schemeClr val="bg2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9" name="Picture 2" descr="C:\Users\TANVI\Desktop\brain\NEU_viewing_the_brain_b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TANVI\Desktop\brain\dural_septa13541417644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4925" y="3276600"/>
            <a:ext cx="3771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991600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Small circular horizontal fold of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dura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mater, forming the roof of the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hypophyseal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fossa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sz="3200" b="1" u="sng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ATTACHMENTS: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                                -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Anteriorly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attached to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tuberculun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sellae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                               -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Posteriorly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attached to dorsum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sallae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                               - On each side, continuous with the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dura</a:t>
            </a:r>
            <a:endParaRPr lang="en-IN" sz="3200" dirty="0" smtClean="0">
              <a:latin typeface="Aparajita" pitchFamily="34" charset="0"/>
              <a:cs typeface="Aparajit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                                  mater of middle cranial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fossa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                              - Having central aperture through which the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                                 stalk of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pitutary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passes</a:t>
            </a:r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DIAPHRAGMA  SELLAE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5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2438400" y="762000"/>
            <a:ext cx="5257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>
              <a:latin typeface="Lucida Sans Unicode" pitchFamily="34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381000" y="9144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800"/>
                </a:solidFill>
                <a:latin typeface="Lucida Sans Unicode" pitchFamily="34" charset="0"/>
              </a:rPr>
              <a:t>Nerve supply and blood supply of duramater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685800" y="4876800"/>
            <a:ext cx="32766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Thin transparent membrane that loosely surrounds the brain without dipping into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sulci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Bridges all the irregularities of the brain.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IN" sz="3200" dirty="0" smtClean="0">
              <a:latin typeface="Aparajita" pitchFamily="34" charset="0"/>
              <a:cs typeface="Aparajita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RELATIONS: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arenR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Separated from Dura by subdural space.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arenR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Separated from </a:t>
            </a:r>
            <a:r>
              <a:rPr lang="en-IN" sz="3200" dirty="0" err="1" smtClean="0">
                <a:latin typeface="Aparajita" pitchFamily="34" charset="0"/>
                <a:cs typeface="Aparajita" pitchFamily="34" charset="0"/>
              </a:rPr>
              <a:t>Pia</a:t>
            </a: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 by subarachnoid space containing CSF.</a:t>
            </a:r>
            <a:endParaRPr lang="en-IN" sz="32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ARACHNOID MATER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41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PROLONGATIONS: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Provide sheath for the cranial nerves as far as their exit from the skull.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eriod"/>
              <a:defRPr/>
            </a:pP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Arachnoid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villi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– small finger like projections of </a:t>
            </a: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arachnoid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tissue projecting into the cranial venous sinuses.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      - They absorb CSF. </a:t>
            </a:r>
            <a:endParaRPr lang="en-IN" sz="28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ARACHNOID MATER</a:t>
            </a:r>
            <a:endParaRPr lang="en-IN" dirty="0"/>
          </a:p>
        </p:txBody>
      </p:sp>
      <p:pic>
        <p:nvPicPr>
          <p:cNvPr id="36867" name="Picture 3" descr="C:\Users\TANVI\Desktop\brain\biol1410_11_12_13_14_15_16_17_18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2672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Vascular membrane that closely invests the brain, dipping into various </a:t>
            </a: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sulci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and other irregularities of the surface.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On the cerebellum , </a:t>
            </a: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Pia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mater dips and forms folds in relation to larger fissures of cerebellum.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2800" b="1" dirty="0" smtClean="0">
                <a:solidFill>
                  <a:schemeClr val="accent1">
                    <a:lumMod val="75000"/>
                  </a:schemeClr>
                </a:solidFill>
                <a:latin typeface="Aparajita" pitchFamily="34" charset="0"/>
                <a:cs typeface="Aparajita" pitchFamily="34" charset="0"/>
              </a:rPr>
              <a:t>PROLONGAIONS: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arenR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Provides sheath for the cranial nerves 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arenR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Also provide perivascular sheath for the minute vessels entering or leaving the brain</a:t>
            </a:r>
          </a:p>
          <a:p>
            <a:pPr marL="624078" indent="-514350" eaLnBrk="1" fontAlgn="auto" hangingPunct="1">
              <a:spcAft>
                <a:spcPts val="0"/>
              </a:spcAft>
              <a:buFont typeface="Wingdings 3"/>
              <a:buAutoNum type="arabicParenR"/>
              <a:defRPr/>
            </a:pP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Folds of </a:t>
            </a:r>
            <a:r>
              <a:rPr lang="en-IN" sz="2800" dirty="0" err="1" smtClean="0">
                <a:latin typeface="Aparajita" pitchFamily="34" charset="0"/>
                <a:cs typeface="Aparajita" pitchFamily="34" charset="0"/>
              </a:rPr>
              <a:t>Pia</a:t>
            </a:r>
            <a:r>
              <a:rPr lang="en-IN" sz="2800" dirty="0" smtClean="0">
                <a:latin typeface="Aparajita" pitchFamily="34" charset="0"/>
                <a:cs typeface="Aparajita" pitchFamily="34" charset="0"/>
              </a:rPr>
              <a:t> mater enclosing tufts of capillaries, form the TELACHORIDEA.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PIA MATER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PIA MATER</a:t>
            </a:r>
            <a:endParaRPr lang="en-IN" dirty="0"/>
          </a:p>
        </p:txBody>
      </p:sp>
      <p:pic>
        <p:nvPicPr>
          <p:cNvPr id="38914" name="Picture 2" descr="C:\Users\TANVI\Desktop\brain\Me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9200"/>
            <a:ext cx="7162800" cy="452596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691063"/>
          </a:xfrm>
        </p:spPr>
        <p:txBody>
          <a:bodyPr/>
          <a:lstStyle/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Potential space between the dura &amp; arachnoid mater.</a:t>
            </a:r>
          </a:p>
          <a:p>
            <a:pPr eaLnBrk="1" hangingPunct="1"/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Becomes actual space in pathological conditions.</a:t>
            </a:r>
          </a:p>
          <a:p>
            <a:pPr eaLnBrk="1" hangingPunct="1">
              <a:buFont typeface="Wingdings 3" pitchFamily="18" charset="2"/>
              <a:buNone/>
            </a:pPr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Traversed by cerebral veins on their path for draining into dural venous sinuses.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SUBDURAL SPACE</a:t>
            </a:r>
            <a:endParaRPr lang="en-IN" sz="44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40962" name="Picture 2" descr="C:\Users\TANVI\Desktop\brain\29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8915400" cy="58674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153400" cy="4767262"/>
          </a:xfrm>
        </p:spPr>
        <p:txBody>
          <a:bodyPr/>
          <a:lstStyle/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Space between arachnoid &amp; pia mater.</a:t>
            </a:r>
          </a:p>
          <a:p>
            <a:pPr eaLnBrk="1" hangingPunct="1"/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Traversed by a network of arachnoid trabeculae that give it a sponge like appearence.</a:t>
            </a:r>
          </a:p>
          <a:p>
            <a:pPr eaLnBrk="1" hangingPunct="1"/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Contains CSF &amp; large vessels of the brain</a:t>
            </a:r>
          </a:p>
          <a:p>
            <a:pPr eaLnBrk="1" hangingPunct="1"/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Cranial nerves pass through the space.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SUBARACHNOID SPACE</a:t>
            </a:r>
            <a:endParaRPr lang="en-IN" sz="44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2895600" cy="38862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N" sz="3200" dirty="0" smtClean="0">
                <a:latin typeface="Aparajita" pitchFamily="34" charset="0"/>
                <a:cs typeface="Aparajita" pitchFamily="34" charset="0"/>
              </a:rPr>
              <a:t>The Meninges are a system of membranes that envelop the complete central nervous system (brain and spinal cord).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Aharoni" pitchFamily="2" charset="-79"/>
                <a:cs typeface="Aharoni" pitchFamily="2" charset="-79"/>
              </a:rPr>
              <a:t>MENINGES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5363" name="Picture 2" descr="C:\Users\TANVI\Desktop\brain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676400"/>
            <a:ext cx="55626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9600" u="sng" dirty="0" smtClean="0">
                <a:solidFill>
                  <a:schemeClr val="accent1">
                    <a:lumMod val="75000"/>
                  </a:schemeClr>
                </a:solidFill>
                <a:latin typeface="AR DESTINE" pitchFamily="2" charset="0"/>
              </a:rPr>
              <a:t>APPLIED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9600" dirty="0" smtClean="0">
                <a:solidFill>
                  <a:schemeClr val="accent1">
                    <a:lumMod val="75000"/>
                  </a:schemeClr>
                </a:solidFill>
                <a:latin typeface="AR DESTINE" pitchFamily="2" charset="0"/>
              </a:rPr>
              <a:t>    </a:t>
            </a:r>
            <a:r>
              <a:rPr lang="en-IN" sz="9600" u="sng" dirty="0" smtClean="0">
                <a:solidFill>
                  <a:schemeClr val="accent1">
                    <a:lumMod val="75000"/>
                  </a:schemeClr>
                </a:solidFill>
                <a:latin typeface="AR DESTINE" pitchFamily="2" charset="0"/>
              </a:rPr>
              <a:t>ANATOMY</a:t>
            </a:r>
            <a:endParaRPr lang="en-IN" sz="9600" u="sng" dirty="0">
              <a:solidFill>
                <a:schemeClr val="accent1">
                  <a:lumMod val="75000"/>
                </a:schemeClr>
              </a:solidFill>
              <a:latin typeface="AR DESTINE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IN" sz="3200" b="1" smtClean="0">
                <a:latin typeface="Aparajita" pitchFamily="34" charset="0"/>
                <a:cs typeface="Aparajita" pitchFamily="34" charset="0"/>
              </a:rPr>
              <a:t>Hydrocephalus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 also known as "water on the brain", is a medical condition in which there is an abnormal accumulation of cerebrospinal fluid (CSF) in the ventricles, or cavities, of the brain. </a:t>
            </a: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This may cause increased intracranial pressure inside the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2" tooltip="Human skull"/>
              </a:rPr>
              <a:t>skull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 and progressive enlargement of the head, convulsion,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3" tooltip="Tunnel vision"/>
              </a:rPr>
              <a:t>tunnel vision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, and mental disability.</a:t>
            </a: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 Hydrocephalus can also cause death. It is more common in infants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HYDROCEPHALUS</a:t>
            </a:r>
            <a:endParaRPr lang="en-IN" sz="44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Users\TANVI\Desktop\brain\Hydrocephalus-Title-P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066800"/>
            <a:ext cx="5715000" cy="3810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787900"/>
          </a:xfrm>
        </p:spPr>
        <p:txBody>
          <a:bodyPr/>
          <a:lstStyle/>
          <a:p>
            <a:pPr eaLnBrk="1" hangingPunct="1"/>
            <a:r>
              <a:rPr lang="en-IN" sz="3200" b="1" smtClean="0">
                <a:latin typeface="Aparajita" pitchFamily="34" charset="0"/>
                <a:cs typeface="Aparajita" pitchFamily="34" charset="0"/>
              </a:rPr>
              <a:t>Cerebral shunts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 are commonly used to treat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2" tooltip="Hydrocephalus"/>
              </a:rPr>
              <a:t>hydrocephalus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, the swelling of the brain due to excess build up of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3" tooltip="Cerebrospinal fluid"/>
              </a:rPr>
              <a:t>cerebrospinal fluid (CSF)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. </a:t>
            </a:r>
          </a:p>
          <a:p>
            <a:pPr eaLnBrk="1" hangingPunct="1"/>
            <a:endParaRPr lang="en-IN" sz="32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 The cerebral shunt can be used to alleviate or prevent these problems in patients who suffer from hydrocephalus or other related diseases. Shunts can come in a variety of forms but most of them consist of a valve housing connected to a catheter, the end of which is usually placed in the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4" tooltip="Peritoneal cavity"/>
              </a:rPr>
              <a:t>peritoneal cavity</a:t>
            </a:r>
            <a:endParaRPr lang="en-IN" sz="3200" smtClean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CEREBRAL SHUNTS</a:t>
            </a:r>
            <a:endParaRPr lang="en-IN" sz="44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TANVI\Desktop\brain\cs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6024563" cy="3992563"/>
          </a:xfrm>
        </p:spPr>
      </p:pic>
      <p:pic>
        <p:nvPicPr>
          <p:cNvPr id="47106" name="Picture 3" descr="C:\Users\TANVI\Desktop\brain\HydrocephalusShu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787900"/>
          </a:xfrm>
        </p:spPr>
        <p:txBody>
          <a:bodyPr/>
          <a:lstStyle/>
          <a:p>
            <a:pPr eaLnBrk="1" hangingPunct="1"/>
            <a:r>
              <a:rPr lang="en-IN" sz="3200" b="1" smtClean="0">
                <a:latin typeface="Aparajita" pitchFamily="34" charset="0"/>
                <a:cs typeface="Aparajita" pitchFamily="34" charset="0"/>
              </a:rPr>
              <a:t>Meningitis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 is an acute inflammation of the protective membranes covering the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2" tooltip="Brain"/>
              </a:rPr>
              <a:t>brain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 and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3" tooltip="Spinal cord"/>
              </a:rPr>
              <a:t>spinal cord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, known collectively as the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4" tooltip="Meninges"/>
              </a:rPr>
              <a:t>Meninges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.</a:t>
            </a:r>
            <a:endParaRPr lang="en-IN" sz="3200" baseline="300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 The inflammation may be caused by infection with viruses, bacteria, or other microorganisms. </a:t>
            </a:r>
          </a:p>
          <a:p>
            <a:pPr eaLnBrk="1" hangingPunct="1"/>
            <a:r>
              <a:rPr lang="en-IN" sz="3200" smtClean="0">
                <a:latin typeface="Aparajita" pitchFamily="34" charset="0"/>
                <a:cs typeface="Aparajita" pitchFamily="34" charset="0"/>
              </a:rPr>
              <a:t>The most common symptoms of meningitis are headache &amp;  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5" tooltip="Neck stiffness"/>
              </a:rPr>
              <a:t>neck stiffness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 associated with fever confusion or altered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IN" sz="3200" smtClean="0">
                <a:latin typeface="Aparajita" pitchFamily="34" charset="0"/>
                <a:cs typeface="Aparajita" pitchFamily="34" charset="0"/>
                <a:hlinkClick r:id="rId6" tooltip="Consciousness"/>
              </a:rPr>
              <a:t>consciousness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, vomiting, and an inability to tolerate light (</a:t>
            </a:r>
            <a:r>
              <a:rPr lang="en-IN" sz="3200" smtClean="0">
                <a:latin typeface="Aparajita" pitchFamily="34" charset="0"/>
                <a:cs typeface="Aparajita" pitchFamily="34" charset="0"/>
                <a:hlinkClick r:id="rId7" tooltip="Photophobia"/>
              </a:rPr>
              <a:t>photophobia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) or loud noises (</a:t>
            </a:r>
            <a:r>
              <a:rPr lang="en-IN" sz="3200" u="sng" smtClean="0">
                <a:latin typeface="Aparajita" pitchFamily="34" charset="0"/>
                <a:cs typeface="Aparajita" pitchFamily="34" charset="0"/>
                <a:hlinkClick r:id="rId8" tooltip="Phonophobia"/>
              </a:rPr>
              <a:t>phonophobia</a:t>
            </a:r>
            <a:r>
              <a:rPr lang="en-IN" sz="3200" smtClean="0">
                <a:latin typeface="Aparajita" pitchFamily="34" charset="0"/>
                <a:cs typeface="Aparajita" pitchFamily="34" charset="0"/>
              </a:rPr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MENINGITIS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3000" smtClean="0">
                <a:latin typeface="Aparajita" pitchFamily="34" charset="0"/>
                <a:cs typeface="Aparajita" pitchFamily="34" charset="0"/>
              </a:rPr>
              <a:t>A</a:t>
            </a:r>
            <a:r>
              <a:rPr lang="en-IN" sz="3000" b="1" smtClean="0">
                <a:latin typeface="Aparajita" pitchFamily="34" charset="0"/>
                <a:cs typeface="Aparajita" pitchFamily="34" charset="0"/>
              </a:rPr>
              <a:t> subdural haemorrhage (SDH)</a:t>
            </a:r>
            <a:r>
              <a:rPr lang="en-IN" sz="3000" smtClean="0">
                <a:latin typeface="Aparajita" pitchFamily="34" charset="0"/>
                <a:cs typeface="Aparajita" pitchFamily="34" charset="0"/>
              </a:rPr>
              <a:t> is a collection of blood accumulating in the potential space between the dura and arachnoid mater of the meninges around the brain.</a:t>
            </a:r>
          </a:p>
          <a:p>
            <a:pPr eaLnBrk="1" hangingPunct="1"/>
            <a:endParaRPr lang="en-IN" sz="3000" smtClean="0">
              <a:latin typeface="Aparajita" pitchFamily="34" charset="0"/>
              <a:cs typeface="Aparajita" pitchFamily="34" charset="0"/>
            </a:endParaRPr>
          </a:p>
          <a:p>
            <a:pPr eaLnBrk="1" hangingPunct="1"/>
            <a:r>
              <a:rPr lang="en-IN" sz="3000" smtClean="0">
                <a:latin typeface="Aparajita" pitchFamily="34" charset="0"/>
                <a:cs typeface="Aparajita" pitchFamily="34" charset="0"/>
              </a:rPr>
              <a:t>The extradural haemorrhade is arterial due to injury to middle meningeal artery whereas subdural haemorrhage is venous in nature.</a:t>
            </a:r>
          </a:p>
          <a:p>
            <a:pPr eaLnBrk="1" hangingPunct="1"/>
            <a:r>
              <a:rPr lang="en-IN" sz="3000" smtClean="0">
                <a:latin typeface="Aparajita" pitchFamily="34" charset="0"/>
                <a:cs typeface="Aparajita" pitchFamily="34" charset="0"/>
              </a:rPr>
              <a:t>In an extradural haemorrhage, there is no blood in CSF while it is acommom feature of subdural haemorrhage.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6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EXTRADURAL &amp; SUBDURAL HAEMORRHAGE</a:t>
            </a:r>
            <a:endParaRPr lang="en-IN" sz="36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Users\TANVI\Desktop\brain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219200"/>
            <a:ext cx="7543800" cy="441960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IN" sz="9600" u="sng" dirty="0" smtClean="0">
                <a:solidFill>
                  <a:schemeClr val="accent1">
                    <a:lumMod val="75000"/>
                  </a:schemeClr>
                </a:solidFill>
                <a:latin typeface="AR DESTINE" pitchFamily="2" charset="0"/>
              </a:rPr>
              <a:t>THANK YOU</a:t>
            </a:r>
            <a:endParaRPr lang="en-IN" sz="9600" u="sng" dirty="0">
              <a:solidFill>
                <a:schemeClr val="accent1">
                  <a:lumMod val="75000"/>
                </a:schemeClr>
              </a:solidFill>
              <a:latin typeface="AR DESTINE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MENINGES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447800"/>
          <a:ext cx="8610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DURAL SEPTA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4478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5791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1417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54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TWO SPACES</a:t>
            </a:r>
            <a:endParaRPr lang="en-IN" sz="54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7"/>
          <a:srcRect l="57616" t="25255" b="34338"/>
          <a:stretch>
            <a:fillRect/>
          </a:stretch>
        </p:blipFill>
        <p:spPr bwMode="auto">
          <a:xfrm>
            <a:off x="5867400" y="1600200"/>
            <a:ext cx="327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4191000" cy="4525962"/>
          </a:xfrm>
        </p:spPr>
        <p:txBody>
          <a:bodyPr/>
          <a:lstStyle/>
          <a:p>
            <a:pPr eaLnBrk="1" hangingPunct="1"/>
            <a:r>
              <a:rPr lang="en-IN" sz="3600" smtClean="0">
                <a:latin typeface="Aparajita" pitchFamily="34" charset="0"/>
                <a:cs typeface="Aparajita" pitchFamily="34" charset="0"/>
              </a:rPr>
              <a:t>It is the outermost thickest and toughest membrane covering the brain.</a:t>
            </a:r>
          </a:p>
          <a:p>
            <a:pPr eaLnBrk="1" hangingPunct="1"/>
            <a:r>
              <a:rPr lang="en-IN" sz="3600" smtClean="0">
                <a:latin typeface="Aparajita" pitchFamily="34" charset="0"/>
                <a:cs typeface="Aparajita" pitchFamily="34" charset="0"/>
              </a:rPr>
              <a:t>Also k/as Pachymeninx.</a:t>
            </a:r>
            <a:endParaRPr lang="en-IN" smtClean="0"/>
          </a:p>
          <a:p>
            <a:pPr eaLnBrk="1" hangingPunct="1">
              <a:buFont typeface="Wingdings 3" pitchFamily="18" charset="2"/>
              <a:buNone/>
            </a:pPr>
            <a:endParaRPr lang="en-IN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sz="4800" u="sng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DURA MATER</a:t>
            </a:r>
            <a:endParaRPr lang="en-IN" sz="4800" u="sng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9" name="Picture 2" descr="C:\Users\TANVI\Desktop\brain\13586-0550x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5181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u="sng" smtClean="0">
                <a:latin typeface="Times New Roman" pitchFamily="18" charset="0"/>
                <a:cs typeface="Times New Roman" pitchFamily="18" charset="0"/>
              </a:rPr>
              <a:t>CEREBRAL DURA MATER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9213"/>
            <a:ext cx="9144000" cy="695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733800" y="1219200"/>
            <a:ext cx="51816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>
              <a:latin typeface="Lucida Sans Unicode" pitchFamily="34" charset="0"/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42464" t="25255" r="4692" b="7401"/>
          <a:stretch>
            <a:fillRect/>
          </a:stretch>
        </p:blipFill>
        <p:spPr>
          <a:xfrm>
            <a:off x="3657600" y="1676400"/>
            <a:ext cx="4343400" cy="4137025"/>
          </a:xfrm>
        </p:spPr>
      </p:pic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3048000" y="2057400"/>
            <a:ext cx="1981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V="1">
            <a:off x="3200400" y="3810000"/>
            <a:ext cx="1905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509</TotalTime>
  <Words>789</Words>
  <Application>Microsoft Office PowerPoint</Application>
  <PresentationFormat>On-screen Show (4:3)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Arial</vt:lpstr>
      <vt:lpstr>Lucida Sans Unicode</vt:lpstr>
      <vt:lpstr>Wingdings 3</vt:lpstr>
      <vt:lpstr>Verdana</vt:lpstr>
      <vt:lpstr>Wingdings 2</vt:lpstr>
      <vt:lpstr>Calibri</vt:lpstr>
      <vt:lpstr>Algerian</vt:lpstr>
      <vt:lpstr>Wingdings</vt:lpstr>
      <vt:lpstr>Aparajita</vt:lpstr>
      <vt:lpstr>AR DESTINE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</dc:title>
  <dc:creator>Tanvi mahajan</dc:creator>
  <cp:lastModifiedBy>manikeshwari</cp:lastModifiedBy>
  <cp:revision>111</cp:revision>
  <dcterms:created xsi:type="dcterms:W3CDTF">2006-08-16T00:00:00Z</dcterms:created>
  <dcterms:modified xsi:type="dcterms:W3CDTF">2020-04-04T06:08:29Z</dcterms:modified>
</cp:coreProperties>
</file>